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Layouts/slideLayout8.xml" ContentType="application/vnd.openxmlformats-officedocument.presentationml.slideLayout+xml"/>
  <Override PartName="/ppt/slideLayouts/slideLayout19.xml" ContentType="application/vnd.openxmlformats-officedocument.presentationml.slideLayout+xml"/>
  <Override PartName="/ppt/diagrams/colors1.xml" ContentType="application/vnd.openxmlformats-officedocument.drawingml.diagramColors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17.xml" ContentType="application/vnd.openxmlformats-officedocument.presentationml.slideLayout+xml"/>
  <Override PartName="/ppt/theme/theme3.xml" ContentType="application/vnd.openxmlformats-officedocument.theme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25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15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slides/slide14.xml" ContentType="application/vnd.openxmlformats-officedocument.presentationml.slide+xml"/>
  <Override PartName="/ppt/slides/slide23.xml" ContentType="application/vnd.openxmlformats-officedocument.presentationml.slide+xml"/>
  <Override PartName="/ppt/notesMasters/notesMaster1.xml" ContentType="application/vnd.openxmlformats-officedocument.presentationml.notesMaster+xml"/>
  <Override PartName="/ppt/slideLayouts/slideLayout13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10.xml" ContentType="application/vnd.openxmlformats-officedocument.presentationml.slideLayout+xml"/>
  <Override PartName="/ppt/diagrams/layout1.xml" ContentType="application/vnd.openxmlformats-officedocument.drawingml.diagram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diagrams/data1.xml" ContentType="application/vnd.openxmlformats-officedocument.drawingml.diagramData+xml"/>
  <Override PartName="/docProps/core.xml" ContentType="application/vnd.openxmlformats-package.core-properties+xml"/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slideLayouts/slideLayout18.xml" ContentType="application/vnd.openxmlformats-officedocument.presentationml.slideLayout+xml"/>
  <Override PartName="/ppt/theme/theme2.xml" ContentType="application/vnd.openxmlformats-officedocument.theme+xml"/>
  <Override PartName="/ppt/diagrams/drawing1.xml" ContentType="application/vnd.ms-office.drawingml.diagramDrawing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Override PartName="/ppt/slideLayouts/slideLayout3.xml" ContentType="application/vnd.openxmlformats-officedocument.presentationml.slideLayout+xml"/>
  <Override PartName="/ppt/slideLayouts/slideLayout16.xml" ContentType="application/vnd.openxmlformats-officedocument.presentationml.slideLayout+xml"/>
  <Override PartName="/ppt/diagrams/quickStyle1.xml" ContentType="application/vnd.openxmlformats-officedocument.drawingml.diagramStyle+xml"/>
  <Default Extension="emf" ContentType="image/x-emf"/>
  <Default Extension="jpeg" ContentType="image/jpeg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22.xml" ContentType="application/vnd.openxmlformats-officedocument.presentationml.slide+xml"/>
  <Override PartName="/ppt/slideLayouts/slideLayout1.xml" ContentType="application/vnd.openxmlformats-officedocument.presentationml.slideLayout+xml"/>
  <Override PartName="/ppt/slideLayouts/slideLayout14.xml" ContentType="application/vnd.openxmlformats-officedocument.presentationml.slideLayout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howSpecialPlsOnTitleSld="0" saveSubsetFonts="1">
  <p:sldMasterIdLst>
    <p:sldMasterId id="2147483648" r:id="rId1"/>
    <p:sldMasterId id="2147483660" r:id="rId2"/>
  </p:sldMasterIdLst>
  <p:notesMasterIdLst>
    <p:notesMasterId r:id="rId29"/>
  </p:notesMasterIdLst>
  <p:sldIdLst>
    <p:sldId id="256" r:id="rId3"/>
    <p:sldId id="262" r:id="rId4"/>
    <p:sldId id="258" r:id="rId5"/>
    <p:sldId id="295" r:id="rId6"/>
    <p:sldId id="264" r:id="rId7"/>
    <p:sldId id="265" r:id="rId8"/>
    <p:sldId id="266" r:id="rId9"/>
    <p:sldId id="267" r:id="rId10"/>
    <p:sldId id="268" r:id="rId11"/>
    <p:sldId id="301" r:id="rId12"/>
    <p:sldId id="271" r:id="rId13"/>
    <p:sldId id="272" r:id="rId14"/>
    <p:sldId id="273" r:id="rId15"/>
    <p:sldId id="274" r:id="rId16"/>
    <p:sldId id="275" r:id="rId17"/>
    <p:sldId id="276" r:id="rId18"/>
    <p:sldId id="277" r:id="rId19"/>
    <p:sldId id="278" r:id="rId20"/>
    <p:sldId id="287" r:id="rId21"/>
    <p:sldId id="303" r:id="rId22"/>
    <p:sldId id="294" r:id="rId23"/>
    <p:sldId id="260" r:id="rId24"/>
    <p:sldId id="259" r:id="rId25"/>
    <p:sldId id="296" r:id="rId26"/>
    <p:sldId id="297" r:id="rId27"/>
    <p:sldId id="298" r:id="rId28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="" xmlns:p14="http://schemas.microsoft.com/office/powerpoint/2010/main" val="0"/>
    </p:ext>
    <p:ext uri="{D31A062A-798A-4329-ABDD-BBA856620510}">
      <p14:defaultImageDpi xmlns=""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582" autoAdjust="0"/>
    <p:restoredTop sz="94689" autoAdjust="0"/>
  </p:normalViewPr>
  <p:slideViewPr>
    <p:cSldViewPr>
      <p:cViewPr>
        <p:scale>
          <a:sx n="69" d="100"/>
          <a:sy n="69" d="100"/>
        </p:scale>
        <p:origin x="-250" y="-182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6667"/>
    </p:cViewPr>
  </p:sorter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" Type="http://schemas.openxmlformats.org/officeDocument/2006/relationships/slide" Target="slides/slide1.xml"/><Relationship Id="rId21" Type="http://schemas.openxmlformats.org/officeDocument/2006/relationships/slide" Target="slides/slide19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tableStyles" Target="tableStyles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29" Type="http://schemas.openxmlformats.org/officeDocument/2006/relationships/notesMaster" Target="notesMasters/notesMaster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theme" Target="theme/theme1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slide" Target="slides/slide26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31" Type="http://schemas.openxmlformats.org/officeDocument/2006/relationships/viewProps" Target="viewProps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presProps" Target="presProps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380FB75B-BF7B-4C6E-9649-A9751229F73B}" type="doc">
      <dgm:prSet loTypeId="urn:microsoft.com/office/officeart/2005/8/layout/list1" loCatId="list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ru-RU"/>
        </a:p>
      </dgm:t>
    </dgm:pt>
    <dgm:pt modelId="{F9A9B9BC-6467-4491-88FC-B36FF0EE510D}">
      <dgm:prSet phldrT="[Текст]"/>
      <dgm:spPr/>
      <dgm:t>
        <a:bodyPr/>
        <a:lstStyle/>
        <a:p>
          <a:r>
            <a:rPr lang="ru-RU" altLang="ru-RU" b="1" u="sng" dirty="0" smtClean="0">
              <a:solidFill>
                <a:schemeClr val="bg1"/>
              </a:solidFill>
            </a:rPr>
            <a:t>Вступление</a:t>
          </a:r>
          <a:endParaRPr lang="ru-RU" b="1" u="sng" dirty="0">
            <a:solidFill>
              <a:schemeClr val="bg1"/>
            </a:solidFill>
          </a:endParaRPr>
        </a:p>
      </dgm:t>
    </dgm:pt>
    <dgm:pt modelId="{1B309BE5-9D3D-4F59-B9F1-3FFC3D78BECA}" type="parTrans" cxnId="{69DB20E6-65CF-42BB-942D-ECE55CCE2F8C}">
      <dgm:prSet/>
      <dgm:spPr/>
      <dgm:t>
        <a:bodyPr/>
        <a:lstStyle/>
        <a:p>
          <a:endParaRPr lang="ru-RU"/>
        </a:p>
      </dgm:t>
    </dgm:pt>
    <dgm:pt modelId="{854A8688-5D6F-4683-AD69-FAF8BCC68070}" type="sibTrans" cxnId="{69DB20E6-65CF-42BB-942D-ECE55CCE2F8C}">
      <dgm:prSet/>
      <dgm:spPr/>
      <dgm:t>
        <a:bodyPr/>
        <a:lstStyle/>
        <a:p>
          <a:endParaRPr lang="ru-RU"/>
        </a:p>
      </dgm:t>
    </dgm:pt>
    <dgm:pt modelId="{315EFCCE-7A95-4DDD-80CF-03CE574E0DDC}">
      <dgm:prSet phldrT="[Текст]"/>
      <dgm:spPr/>
      <dgm:t>
        <a:bodyPr/>
        <a:lstStyle/>
        <a:p>
          <a:r>
            <a:rPr lang="ru-RU" altLang="ru-RU" b="1" u="sng" dirty="0" smtClean="0"/>
            <a:t>Основная  часть</a:t>
          </a:r>
          <a:endParaRPr lang="ru-RU" b="1" u="sng" dirty="0"/>
        </a:p>
      </dgm:t>
    </dgm:pt>
    <dgm:pt modelId="{F877A01B-8586-4689-AD96-1CB16741CB9B}" type="parTrans" cxnId="{7EE89F5B-20F3-4A6C-9E1C-1D7640D21D68}">
      <dgm:prSet/>
      <dgm:spPr/>
      <dgm:t>
        <a:bodyPr/>
        <a:lstStyle/>
        <a:p>
          <a:endParaRPr lang="ru-RU"/>
        </a:p>
      </dgm:t>
    </dgm:pt>
    <dgm:pt modelId="{7B89A845-EEF2-412D-A1CC-0222AF66B434}" type="sibTrans" cxnId="{7EE89F5B-20F3-4A6C-9E1C-1D7640D21D68}">
      <dgm:prSet/>
      <dgm:spPr/>
      <dgm:t>
        <a:bodyPr/>
        <a:lstStyle/>
        <a:p>
          <a:endParaRPr lang="ru-RU"/>
        </a:p>
      </dgm:t>
    </dgm:pt>
    <dgm:pt modelId="{4D2A502C-35B0-4B36-A0D4-A9A372194D97}">
      <dgm:prSet phldrT="[Текст]"/>
      <dgm:spPr/>
      <dgm:t>
        <a:bodyPr/>
        <a:lstStyle/>
        <a:p>
          <a:r>
            <a:rPr lang="ru-RU" altLang="ru-RU" b="1" u="sng" dirty="0" smtClean="0"/>
            <a:t>Заключение</a:t>
          </a:r>
          <a:endParaRPr lang="ru-RU" b="1" u="sng" dirty="0"/>
        </a:p>
      </dgm:t>
    </dgm:pt>
    <dgm:pt modelId="{10996373-BAC9-4DF8-9A2E-ECE58529316E}" type="parTrans" cxnId="{39A1FEC0-5927-41E9-B6A1-D7EAE44131FC}">
      <dgm:prSet/>
      <dgm:spPr/>
      <dgm:t>
        <a:bodyPr/>
        <a:lstStyle/>
        <a:p>
          <a:endParaRPr lang="ru-RU"/>
        </a:p>
      </dgm:t>
    </dgm:pt>
    <dgm:pt modelId="{9299022E-AA34-440A-8516-132D0C475396}" type="sibTrans" cxnId="{39A1FEC0-5927-41E9-B6A1-D7EAE44131FC}">
      <dgm:prSet/>
      <dgm:spPr/>
      <dgm:t>
        <a:bodyPr/>
        <a:lstStyle/>
        <a:p>
          <a:endParaRPr lang="ru-RU"/>
        </a:p>
      </dgm:t>
    </dgm:pt>
    <dgm:pt modelId="{25F8B6F8-1AB5-4716-9EED-DC6BB12C739E}">
      <dgm:prSet/>
      <dgm:spPr/>
      <dgm:t>
        <a:bodyPr/>
        <a:lstStyle/>
        <a:p>
          <a:r>
            <a:rPr lang="ru-RU" altLang="ru-RU" dirty="0" smtClean="0"/>
            <a:t>овладеть вниманием аудитории</a:t>
          </a:r>
          <a:endParaRPr lang="ru-RU" dirty="0"/>
        </a:p>
      </dgm:t>
    </dgm:pt>
    <dgm:pt modelId="{C8EAB5B2-7560-4D37-BF3F-580AFB9C4EE9}" type="parTrans" cxnId="{5D6052FC-01E4-4EFE-AFF0-E7FD3705F2EF}">
      <dgm:prSet/>
      <dgm:spPr/>
      <dgm:t>
        <a:bodyPr/>
        <a:lstStyle/>
        <a:p>
          <a:endParaRPr lang="ru-RU"/>
        </a:p>
      </dgm:t>
    </dgm:pt>
    <dgm:pt modelId="{4EB95DD8-AC49-4CA2-A828-894182CB6F91}" type="sibTrans" cxnId="{5D6052FC-01E4-4EFE-AFF0-E7FD3705F2EF}">
      <dgm:prSet/>
      <dgm:spPr/>
      <dgm:t>
        <a:bodyPr/>
        <a:lstStyle/>
        <a:p>
          <a:endParaRPr lang="ru-RU"/>
        </a:p>
      </dgm:t>
    </dgm:pt>
    <dgm:pt modelId="{F4D3FB9D-7E1E-42CE-91C2-66F043731566}">
      <dgm:prSet/>
      <dgm:spPr/>
      <dgm:t>
        <a:bodyPr/>
        <a:lstStyle/>
        <a:p>
          <a:r>
            <a:rPr lang="ru-RU" altLang="ru-RU" dirty="0" smtClean="0"/>
            <a:t>сформулировать общие положения</a:t>
          </a:r>
          <a:endParaRPr lang="ru-RU" dirty="0"/>
        </a:p>
      </dgm:t>
    </dgm:pt>
    <dgm:pt modelId="{F9B91FCF-49A0-44A5-9E1C-21FA500B466E}" type="parTrans" cxnId="{E19A9E64-E60B-4FB3-B591-DEAD9574E523}">
      <dgm:prSet/>
      <dgm:spPr/>
      <dgm:t>
        <a:bodyPr/>
        <a:lstStyle/>
        <a:p>
          <a:endParaRPr lang="ru-RU"/>
        </a:p>
      </dgm:t>
    </dgm:pt>
    <dgm:pt modelId="{9B5C6E7E-5559-488B-95F8-1E1B6DDD8DC8}" type="sibTrans" cxnId="{E19A9E64-E60B-4FB3-B591-DEAD9574E523}">
      <dgm:prSet/>
      <dgm:spPr/>
      <dgm:t>
        <a:bodyPr/>
        <a:lstStyle/>
        <a:p>
          <a:endParaRPr lang="ru-RU"/>
        </a:p>
      </dgm:t>
    </dgm:pt>
    <dgm:pt modelId="{4C106C4F-169A-440A-BE32-11DC28B65681}">
      <dgm:prSet/>
      <dgm:spPr/>
      <dgm:t>
        <a:bodyPr/>
        <a:lstStyle/>
        <a:p>
          <a:r>
            <a:rPr lang="ru-RU" altLang="ru-RU" dirty="0" smtClean="0"/>
            <a:t>суммировать сказанное в основной части </a:t>
          </a:r>
          <a:endParaRPr lang="ru-RU" dirty="0"/>
        </a:p>
      </dgm:t>
    </dgm:pt>
    <dgm:pt modelId="{1F65141E-B2A6-4AEB-9ED6-B3A49137229D}" type="parTrans" cxnId="{24C8B46B-F46D-4E19-B622-F0DF4C07D3DD}">
      <dgm:prSet/>
      <dgm:spPr/>
      <dgm:t>
        <a:bodyPr/>
        <a:lstStyle/>
        <a:p>
          <a:endParaRPr lang="ru-RU"/>
        </a:p>
      </dgm:t>
    </dgm:pt>
    <dgm:pt modelId="{C1B09C80-889D-4251-8906-EBFBE46BF5B0}" type="sibTrans" cxnId="{24C8B46B-F46D-4E19-B622-F0DF4C07D3DD}">
      <dgm:prSet/>
      <dgm:spPr/>
      <dgm:t>
        <a:bodyPr/>
        <a:lstStyle/>
        <a:p>
          <a:endParaRPr lang="ru-RU"/>
        </a:p>
      </dgm:t>
    </dgm:pt>
    <dgm:pt modelId="{C4EA3ECD-1948-47F4-AACF-0D6F29CE82E7}">
      <dgm:prSet/>
      <dgm:spPr/>
      <dgm:t>
        <a:bodyPr/>
        <a:lstStyle/>
        <a:p>
          <a:r>
            <a:rPr lang="ru-RU" altLang="ru-RU" dirty="0" smtClean="0"/>
            <a:t>подготовить аудиторию к восприятию новой информации</a:t>
          </a:r>
          <a:endParaRPr lang="ru-RU" dirty="0"/>
        </a:p>
      </dgm:t>
    </dgm:pt>
    <dgm:pt modelId="{D0A7CDDE-1C0D-4B68-96E5-3CA3805879E0}" type="parTrans" cxnId="{D42A717A-0B1A-4EDD-8C4E-785C95D36766}">
      <dgm:prSet/>
      <dgm:spPr/>
      <dgm:t>
        <a:bodyPr/>
        <a:lstStyle/>
        <a:p>
          <a:endParaRPr lang="ru-RU"/>
        </a:p>
      </dgm:t>
    </dgm:pt>
    <dgm:pt modelId="{521C478E-8565-473A-B2B0-9CFA71BD7CF9}" type="sibTrans" cxnId="{D42A717A-0B1A-4EDD-8C4E-785C95D36766}">
      <dgm:prSet/>
      <dgm:spPr/>
      <dgm:t>
        <a:bodyPr/>
        <a:lstStyle/>
        <a:p>
          <a:endParaRPr lang="ru-RU"/>
        </a:p>
      </dgm:t>
    </dgm:pt>
    <dgm:pt modelId="{C2BF1658-FB62-4AC0-9A8F-0756F39763AF}">
      <dgm:prSet/>
      <dgm:spPr/>
      <dgm:t>
        <a:bodyPr/>
        <a:lstStyle/>
        <a:p>
          <a:r>
            <a:rPr lang="ru-RU" altLang="ru-RU" dirty="0" smtClean="0"/>
            <a:t>сообщить новую информацию</a:t>
          </a:r>
          <a:endParaRPr lang="ru-RU" dirty="0"/>
        </a:p>
      </dgm:t>
    </dgm:pt>
    <dgm:pt modelId="{C1852784-6754-4782-9BBB-E091A2DD73E1}" type="parTrans" cxnId="{8DFD54F6-0B4C-45D0-8CAB-F2A4787B3357}">
      <dgm:prSet/>
      <dgm:spPr/>
      <dgm:t>
        <a:bodyPr/>
        <a:lstStyle/>
        <a:p>
          <a:endParaRPr lang="ru-RU"/>
        </a:p>
      </dgm:t>
    </dgm:pt>
    <dgm:pt modelId="{A5932E2C-885A-459F-91AC-46C103B48B52}" type="sibTrans" cxnId="{8DFD54F6-0B4C-45D0-8CAB-F2A4787B3357}">
      <dgm:prSet/>
      <dgm:spPr/>
      <dgm:t>
        <a:bodyPr/>
        <a:lstStyle/>
        <a:p>
          <a:endParaRPr lang="ru-RU"/>
        </a:p>
      </dgm:t>
    </dgm:pt>
    <dgm:pt modelId="{687AA1E6-E9FA-48E3-BAB5-CA93A869AE28}">
      <dgm:prSet/>
      <dgm:spPr/>
      <dgm:t>
        <a:bodyPr/>
        <a:lstStyle/>
        <a:p>
          <a:r>
            <a:rPr lang="ru-RU" altLang="ru-RU" dirty="0" smtClean="0"/>
            <a:t>последовательно разъяснить выдвинутые положения</a:t>
          </a:r>
          <a:endParaRPr lang="ru-RU" dirty="0"/>
        </a:p>
      </dgm:t>
    </dgm:pt>
    <dgm:pt modelId="{22476A0E-BA62-4048-B096-32CC112ECAEC}" type="parTrans" cxnId="{93C7CD72-6BD1-4430-BBE3-3B2BC7185638}">
      <dgm:prSet/>
      <dgm:spPr/>
      <dgm:t>
        <a:bodyPr/>
        <a:lstStyle/>
        <a:p>
          <a:endParaRPr lang="ru-RU"/>
        </a:p>
      </dgm:t>
    </dgm:pt>
    <dgm:pt modelId="{F957DDC2-C878-4674-A0C6-6526829E8460}" type="sibTrans" cxnId="{93C7CD72-6BD1-4430-BBE3-3B2BC7185638}">
      <dgm:prSet/>
      <dgm:spPr/>
      <dgm:t>
        <a:bodyPr/>
        <a:lstStyle/>
        <a:p>
          <a:endParaRPr lang="ru-RU"/>
        </a:p>
      </dgm:t>
    </dgm:pt>
    <dgm:pt modelId="{9375FF7A-9A1F-4EF8-BC20-785E9E7D742C}">
      <dgm:prSet/>
      <dgm:spPr/>
      <dgm:t>
        <a:bodyPr/>
        <a:lstStyle/>
        <a:p>
          <a:r>
            <a:rPr lang="ru-RU" altLang="ru-RU" dirty="0" smtClean="0"/>
            <a:t>подвести к необходимым выводам</a:t>
          </a:r>
          <a:endParaRPr lang="ru-RU" dirty="0"/>
        </a:p>
      </dgm:t>
    </dgm:pt>
    <dgm:pt modelId="{0E1705F2-CB37-4135-AC28-AD8371F26F98}" type="parTrans" cxnId="{0D23308F-65E6-4230-8F15-B38CD4F6E37C}">
      <dgm:prSet/>
      <dgm:spPr/>
      <dgm:t>
        <a:bodyPr/>
        <a:lstStyle/>
        <a:p>
          <a:endParaRPr lang="ru-RU"/>
        </a:p>
      </dgm:t>
    </dgm:pt>
    <dgm:pt modelId="{66070184-0005-4726-B6F1-BF7B86C11AAA}" type="sibTrans" cxnId="{0D23308F-65E6-4230-8F15-B38CD4F6E37C}">
      <dgm:prSet/>
      <dgm:spPr/>
      <dgm:t>
        <a:bodyPr/>
        <a:lstStyle/>
        <a:p>
          <a:endParaRPr lang="ru-RU"/>
        </a:p>
      </dgm:t>
    </dgm:pt>
    <dgm:pt modelId="{973AF575-F534-4F9A-AE98-BEB52EAA7029}">
      <dgm:prSet/>
      <dgm:spPr/>
      <dgm:t>
        <a:bodyPr/>
        <a:lstStyle/>
        <a:p>
          <a:r>
            <a:rPr lang="ru-RU" altLang="ru-RU" dirty="0" smtClean="0"/>
            <a:t>сделать выводы</a:t>
          </a:r>
          <a:endParaRPr lang="ru-RU" dirty="0"/>
        </a:p>
      </dgm:t>
    </dgm:pt>
    <dgm:pt modelId="{64725E9A-DB2A-48BB-A538-4657271CD2AF}" type="parTrans" cxnId="{C9F40FBA-E23B-434B-AFD8-B2B8D62A8068}">
      <dgm:prSet/>
      <dgm:spPr/>
      <dgm:t>
        <a:bodyPr/>
        <a:lstStyle/>
        <a:p>
          <a:endParaRPr lang="ru-RU"/>
        </a:p>
      </dgm:t>
    </dgm:pt>
    <dgm:pt modelId="{BD4DE95F-697B-481F-A23E-9B1A350F9761}" type="sibTrans" cxnId="{C9F40FBA-E23B-434B-AFD8-B2B8D62A8068}">
      <dgm:prSet/>
      <dgm:spPr/>
      <dgm:t>
        <a:bodyPr/>
        <a:lstStyle/>
        <a:p>
          <a:endParaRPr lang="ru-RU"/>
        </a:p>
      </dgm:t>
    </dgm:pt>
    <dgm:pt modelId="{17579BE7-57EF-4C6D-A050-83CD3FE528E9}">
      <dgm:prSet/>
      <dgm:spPr/>
      <dgm:t>
        <a:bodyPr/>
        <a:lstStyle/>
        <a:p>
          <a:r>
            <a:rPr lang="ru-RU" altLang="ru-RU" dirty="0" smtClean="0"/>
            <a:t>усилить интерес к предмету доклада</a:t>
          </a:r>
          <a:endParaRPr lang="ru-RU" dirty="0"/>
        </a:p>
      </dgm:t>
    </dgm:pt>
    <dgm:pt modelId="{5F663B01-C127-4AE4-86D6-71C7EBF91386}" type="parTrans" cxnId="{05EC97D9-B044-4F18-981C-C18AA9923106}">
      <dgm:prSet/>
      <dgm:spPr/>
      <dgm:t>
        <a:bodyPr/>
        <a:lstStyle/>
        <a:p>
          <a:endParaRPr lang="ru-RU"/>
        </a:p>
      </dgm:t>
    </dgm:pt>
    <dgm:pt modelId="{5CE4FEC0-5118-478F-A036-9A05D3E6D906}" type="sibTrans" cxnId="{05EC97D9-B044-4F18-981C-C18AA9923106}">
      <dgm:prSet/>
      <dgm:spPr/>
      <dgm:t>
        <a:bodyPr/>
        <a:lstStyle/>
        <a:p>
          <a:endParaRPr lang="ru-RU"/>
        </a:p>
      </dgm:t>
    </dgm:pt>
    <dgm:pt modelId="{AEB29387-B524-4D65-BC6A-97D9BBE2EAB2}" type="pres">
      <dgm:prSet presAssocID="{380FB75B-BF7B-4C6E-9649-A9751229F73B}" presName="linear" presStyleCnt="0">
        <dgm:presLayoutVars>
          <dgm:dir/>
          <dgm:animLvl val="lvl"/>
          <dgm:resizeHandles val="exact"/>
        </dgm:presLayoutVars>
      </dgm:prSet>
      <dgm:spPr/>
    </dgm:pt>
    <dgm:pt modelId="{36E9B386-62CC-43C0-8702-6BA8DB6114ED}" type="pres">
      <dgm:prSet presAssocID="{F9A9B9BC-6467-4491-88FC-B36FF0EE510D}" presName="parentLin" presStyleCnt="0"/>
      <dgm:spPr/>
    </dgm:pt>
    <dgm:pt modelId="{7CBEA565-7994-4F98-B9C9-1801AD2E7B2E}" type="pres">
      <dgm:prSet presAssocID="{F9A9B9BC-6467-4491-88FC-B36FF0EE510D}" presName="parentLeftMargin" presStyleLbl="node1" presStyleIdx="0" presStyleCnt="3"/>
      <dgm:spPr/>
    </dgm:pt>
    <dgm:pt modelId="{2E3B9683-83A7-4FB3-BB60-3E36253B7BEC}" type="pres">
      <dgm:prSet presAssocID="{F9A9B9BC-6467-4491-88FC-B36FF0EE510D}" presName="parentText" presStyleLbl="node1" presStyleIdx="0" presStyleCnt="3">
        <dgm:presLayoutVars>
          <dgm:chMax val="0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083F5FF9-EFE3-4E62-9DC4-887E3177AFEA}" type="pres">
      <dgm:prSet presAssocID="{F9A9B9BC-6467-4491-88FC-B36FF0EE510D}" presName="negativeSpace" presStyleCnt="0"/>
      <dgm:spPr/>
    </dgm:pt>
    <dgm:pt modelId="{EC2885F3-EF54-4E2F-947A-360713FCE075}" type="pres">
      <dgm:prSet presAssocID="{F9A9B9BC-6467-4491-88FC-B36FF0EE510D}" presName="childText" presStyleLbl="conFgAcc1" presStyleIdx="0" presStyleCnt="3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7FE37579-8FCF-4269-B338-C57EEFBC1F98}" type="pres">
      <dgm:prSet presAssocID="{854A8688-5D6F-4683-AD69-FAF8BCC68070}" presName="spaceBetweenRectangles" presStyleCnt="0"/>
      <dgm:spPr/>
    </dgm:pt>
    <dgm:pt modelId="{A816A984-0D2A-4935-9FD3-AB16EA8BADD7}" type="pres">
      <dgm:prSet presAssocID="{315EFCCE-7A95-4DDD-80CF-03CE574E0DDC}" presName="parentLin" presStyleCnt="0"/>
      <dgm:spPr/>
    </dgm:pt>
    <dgm:pt modelId="{386F2422-1AB5-4CAC-A55B-62FD8218A18E}" type="pres">
      <dgm:prSet presAssocID="{315EFCCE-7A95-4DDD-80CF-03CE574E0DDC}" presName="parentLeftMargin" presStyleLbl="node1" presStyleIdx="0" presStyleCnt="3"/>
      <dgm:spPr/>
    </dgm:pt>
    <dgm:pt modelId="{1A7E4486-09C1-4BF9-8398-39B83FB42021}" type="pres">
      <dgm:prSet presAssocID="{315EFCCE-7A95-4DDD-80CF-03CE574E0DDC}" presName="parentText" presStyleLbl="node1" presStyleIdx="1" presStyleCnt="3">
        <dgm:presLayoutVars>
          <dgm:chMax val="0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DE7C9222-6F6B-453D-ADBB-8D1D55116354}" type="pres">
      <dgm:prSet presAssocID="{315EFCCE-7A95-4DDD-80CF-03CE574E0DDC}" presName="negativeSpace" presStyleCnt="0"/>
      <dgm:spPr/>
    </dgm:pt>
    <dgm:pt modelId="{EE23A957-C101-4039-839F-9CB540AA8439}" type="pres">
      <dgm:prSet presAssocID="{315EFCCE-7A95-4DDD-80CF-03CE574E0DDC}" presName="childText" presStyleLbl="conFgAcc1" presStyleIdx="1" presStyleCnt="3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FDD8350B-D2A8-48E3-9464-1C64C0B6D811}" type="pres">
      <dgm:prSet presAssocID="{7B89A845-EEF2-412D-A1CC-0222AF66B434}" presName="spaceBetweenRectangles" presStyleCnt="0"/>
      <dgm:spPr/>
    </dgm:pt>
    <dgm:pt modelId="{945E32C3-76D5-4F66-AEF9-63C7D3436B3F}" type="pres">
      <dgm:prSet presAssocID="{4D2A502C-35B0-4B36-A0D4-A9A372194D97}" presName="parentLin" presStyleCnt="0"/>
      <dgm:spPr/>
    </dgm:pt>
    <dgm:pt modelId="{9D0F315A-514B-4203-94A6-89FE01EEB87E}" type="pres">
      <dgm:prSet presAssocID="{4D2A502C-35B0-4B36-A0D4-A9A372194D97}" presName="parentLeftMargin" presStyleLbl="node1" presStyleIdx="1" presStyleCnt="3"/>
      <dgm:spPr/>
    </dgm:pt>
    <dgm:pt modelId="{1AB28676-6E60-4E06-B7B3-2B5D9B67BB64}" type="pres">
      <dgm:prSet presAssocID="{4D2A502C-35B0-4B36-A0D4-A9A372194D97}" presName="parentText" presStyleLbl="node1" presStyleIdx="2" presStyleCnt="3">
        <dgm:presLayoutVars>
          <dgm:chMax val="0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FBA916D3-3BA2-4D5B-9938-0D11881325DE}" type="pres">
      <dgm:prSet presAssocID="{4D2A502C-35B0-4B36-A0D4-A9A372194D97}" presName="negativeSpace" presStyleCnt="0"/>
      <dgm:spPr/>
    </dgm:pt>
    <dgm:pt modelId="{044C3033-DEF1-4DA1-806F-85D2958A77E8}" type="pres">
      <dgm:prSet presAssocID="{4D2A502C-35B0-4B36-A0D4-A9A372194D97}" presName="childText" presStyleLbl="conFgAcc1" presStyleIdx="2" presStyleCnt="3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</dgm:ptLst>
  <dgm:cxnLst>
    <dgm:cxn modelId="{D953F296-7034-4A39-8AC5-FCAB216323AD}" type="presOf" srcId="{4D2A502C-35B0-4B36-A0D4-A9A372194D97}" destId="{1AB28676-6E60-4E06-B7B3-2B5D9B67BB64}" srcOrd="1" destOrd="0" presId="urn:microsoft.com/office/officeart/2005/8/layout/list1"/>
    <dgm:cxn modelId="{7EE89F5B-20F3-4A6C-9E1C-1D7640D21D68}" srcId="{380FB75B-BF7B-4C6E-9649-A9751229F73B}" destId="{315EFCCE-7A95-4DDD-80CF-03CE574E0DDC}" srcOrd="1" destOrd="0" parTransId="{F877A01B-8586-4689-AD96-1CB16741CB9B}" sibTransId="{7B89A845-EEF2-412D-A1CC-0222AF66B434}"/>
    <dgm:cxn modelId="{5D6052FC-01E4-4EFE-AFF0-E7FD3705F2EF}" srcId="{F9A9B9BC-6467-4491-88FC-B36FF0EE510D}" destId="{25F8B6F8-1AB5-4716-9EED-DC6BB12C739E}" srcOrd="0" destOrd="0" parTransId="{C8EAB5B2-7560-4D37-BF3F-580AFB9C4EE9}" sibTransId="{4EB95DD8-AC49-4CA2-A828-894182CB6F91}"/>
    <dgm:cxn modelId="{24C8B46B-F46D-4E19-B622-F0DF4C07D3DD}" srcId="{4D2A502C-35B0-4B36-A0D4-A9A372194D97}" destId="{4C106C4F-169A-440A-BE32-11DC28B65681}" srcOrd="0" destOrd="0" parTransId="{1F65141E-B2A6-4AEB-9ED6-B3A49137229D}" sibTransId="{C1B09C80-889D-4251-8906-EBFBE46BF5B0}"/>
    <dgm:cxn modelId="{7276F609-61B6-443D-B3A9-103D60BE8A12}" type="presOf" srcId="{25F8B6F8-1AB5-4716-9EED-DC6BB12C739E}" destId="{EC2885F3-EF54-4E2F-947A-360713FCE075}" srcOrd="0" destOrd="0" presId="urn:microsoft.com/office/officeart/2005/8/layout/list1"/>
    <dgm:cxn modelId="{8AF0908D-AD10-4235-AB5F-5544D33CF380}" type="presOf" srcId="{4D2A502C-35B0-4B36-A0D4-A9A372194D97}" destId="{9D0F315A-514B-4203-94A6-89FE01EEB87E}" srcOrd="0" destOrd="0" presId="urn:microsoft.com/office/officeart/2005/8/layout/list1"/>
    <dgm:cxn modelId="{F04E378D-C297-4703-9BF9-F55C6B09DD57}" type="presOf" srcId="{F9A9B9BC-6467-4491-88FC-B36FF0EE510D}" destId="{7CBEA565-7994-4F98-B9C9-1801AD2E7B2E}" srcOrd="0" destOrd="0" presId="urn:microsoft.com/office/officeart/2005/8/layout/list1"/>
    <dgm:cxn modelId="{89F8795F-F50C-4AC3-B880-6EE2F874C6EA}" type="presOf" srcId="{973AF575-F534-4F9A-AE98-BEB52EAA7029}" destId="{044C3033-DEF1-4DA1-806F-85D2958A77E8}" srcOrd="0" destOrd="1" presId="urn:microsoft.com/office/officeart/2005/8/layout/list1"/>
    <dgm:cxn modelId="{950CEA14-98C0-4337-AC9F-F4BF43111C1D}" type="presOf" srcId="{9375FF7A-9A1F-4EF8-BC20-785E9E7D742C}" destId="{EE23A957-C101-4039-839F-9CB540AA8439}" srcOrd="0" destOrd="3" presId="urn:microsoft.com/office/officeart/2005/8/layout/list1"/>
    <dgm:cxn modelId="{8DFD54F6-0B4C-45D0-8CAB-F2A4787B3357}" srcId="{315EFCCE-7A95-4DDD-80CF-03CE574E0DDC}" destId="{C2BF1658-FB62-4AC0-9A8F-0756F39763AF}" srcOrd="1" destOrd="0" parTransId="{C1852784-6754-4782-9BBB-E091A2DD73E1}" sibTransId="{A5932E2C-885A-459F-91AC-46C103B48B52}"/>
    <dgm:cxn modelId="{0D7896CC-313A-4C7D-B284-ED4DE68D7689}" type="presOf" srcId="{687AA1E6-E9FA-48E3-BAB5-CA93A869AE28}" destId="{EE23A957-C101-4039-839F-9CB540AA8439}" srcOrd="0" destOrd="2" presId="urn:microsoft.com/office/officeart/2005/8/layout/list1"/>
    <dgm:cxn modelId="{A0AC45C0-797E-432B-AC63-D84AB54FF409}" type="presOf" srcId="{315EFCCE-7A95-4DDD-80CF-03CE574E0DDC}" destId="{1A7E4486-09C1-4BF9-8398-39B83FB42021}" srcOrd="1" destOrd="0" presId="urn:microsoft.com/office/officeart/2005/8/layout/list1"/>
    <dgm:cxn modelId="{50365AD5-EF0F-4705-8678-A59AA0E78DE4}" type="presOf" srcId="{380FB75B-BF7B-4C6E-9649-A9751229F73B}" destId="{AEB29387-B524-4D65-BC6A-97D9BBE2EAB2}" srcOrd="0" destOrd="0" presId="urn:microsoft.com/office/officeart/2005/8/layout/list1"/>
    <dgm:cxn modelId="{1F694D4E-CE23-40B7-8A1A-3617370CE5A3}" type="presOf" srcId="{F4D3FB9D-7E1E-42CE-91C2-66F043731566}" destId="{EE23A957-C101-4039-839F-9CB540AA8439}" srcOrd="0" destOrd="0" presId="urn:microsoft.com/office/officeart/2005/8/layout/list1"/>
    <dgm:cxn modelId="{39A1FEC0-5927-41E9-B6A1-D7EAE44131FC}" srcId="{380FB75B-BF7B-4C6E-9649-A9751229F73B}" destId="{4D2A502C-35B0-4B36-A0D4-A9A372194D97}" srcOrd="2" destOrd="0" parTransId="{10996373-BAC9-4DF8-9A2E-ECE58529316E}" sibTransId="{9299022E-AA34-440A-8516-132D0C475396}"/>
    <dgm:cxn modelId="{42444B7C-0C4A-43A1-949F-FE426713D04C}" type="presOf" srcId="{C4EA3ECD-1948-47F4-AACF-0D6F29CE82E7}" destId="{EC2885F3-EF54-4E2F-947A-360713FCE075}" srcOrd="0" destOrd="1" presId="urn:microsoft.com/office/officeart/2005/8/layout/list1"/>
    <dgm:cxn modelId="{0D23308F-65E6-4230-8F15-B38CD4F6E37C}" srcId="{315EFCCE-7A95-4DDD-80CF-03CE574E0DDC}" destId="{9375FF7A-9A1F-4EF8-BC20-785E9E7D742C}" srcOrd="3" destOrd="0" parTransId="{0E1705F2-CB37-4135-AC28-AD8371F26F98}" sibTransId="{66070184-0005-4726-B6F1-BF7B86C11AAA}"/>
    <dgm:cxn modelId="{C9F40FBA-E23B-434B-AFD8-B2B8D62A8068}" srcId="{4D2A502C-35B0-4B36-A0D4-A9A372194D97}" destId="{973AF575-F534-4F9A-AE98-BEB52EAA7029}" srcOrd="1" destOrd="0" parTransId="{64725E9A-DB2A-48BB-A538-4657271CD2AF}" sibTransId="{BD4DE95F-697B-481F-A23E-9B1A350F9761}"/>
    <dgm:cxn modelId="{93C7CD72-6BD1-4430-BBE3-3B2BC7185638}" srcId="{315EFCCE-7A95-4DDD-80CF-03CE574E0DDC}" destId="{687AA1E6-E9FA-48E3-BAB5-CA93A869AE28}" srcOrd="2" destOrd="0" parTransId="{22476A0E-BA62-4048-B096-32CC112ECAEC}" sibTransId="{F957DDC2-C878-4674-A0C6-6526829E8460}"/>
    <dgm:cxn modelId="{8C88D97E-BBAA-48DD-9C87-029C0D54B3B3}" type="presOf" srcId="{17579BE7-57EF-4C6D-A050-83CD3FE528E9}" destId="{044C3033-DEF1-4DA1-806F-85D2958A77E8}" srcOrd="0" destOrd="2" presId="urn:microsoft.com/office/officeart/2005/8/layout/list1"/>
    <dgm:cxn modelId="{69DB20E6-65CF-42BB-942D-ECE55CCE2F8C}" srcId="{380FB75B-BF7B-4C6E-9649-A9751229F73B}" destId="{F9A9B9BC-6467-4491-88FC-B36FF0EE510D}" srcOrd="0" destOrd="0" parTransId="{1B309BE5-9D3D-4F59-B9F1-3FFC3D78BECA}" sibTransId="{854A8688-5D6F-4683-AD69-FAF8BCC68070}"/>
    <dgm:cxn modelId="{E19A9E64-E60B-4FB3-B591-DEAD9574E523}" srcId="{315EFCCE-7A95-4DDD-80CF-03CE574E0DDC}" destId="{F4D3FB9D-7E1E-42CE-91C2-66F043731566}" srcOrd="0" destOrd="0" parTransId="{F9B91FCF-49A0-44A5-9E1C-21FA500B466E}" sibTransId="{9B5C6E7E-5559-488B-95F8-1E1B6DDD8DC8}"/>
    <dgm:cxn modelId="{05EC97D9-B044-4F18-981C-C18AA9923106}" srcId="{4D2A502C-35B0-4B36-A0D4-A9A372194D97}" destId="{17579BE7-57EF-4C6D-A050-83CD3FE528E9}" srcOrd="2" destOrd="0" parTransId="{5F663B01-C127-4AE4-86D6-71C7EBF91386}" sibTransId="{5CE4FEC0-5118-478F-A036-9A05D3E6D906}"/>
    <dgm:cxn modelId="{D42A717A-0B1A-4EDD-8C4E-785C95D36766}" srcId="{F9A9B9BC-6467-4491-88FC-B36FF0EE510D}" destId="{C4EA3ECD-1948-47F4-AACF-0D6F29CE82E7}" srcOrd="1" destOrd="0" parTransId="{D0A7CDDE-1C0D-4B68-96E5-3CA3805879E0}" sibTransId="{521C478E-8565-473A-B2B0-9CFA71BD7CF9}"/>
    <dgm:cxn modelId="{E3E5D6BA-27FC-46B3-A2C2-70933144951A}" type="presOf" srcId="{F9A9B9BC-6467-4491-88FC-B36FF0EE510D}" destId="{2E3B9683-83A7-4FB3-BB60-3E36253B7BEC}" srcOrd="1" destOrd="0" presId="urn:microsoft.com/office/officeart/2005/8/layout/list1"/>
    <dgm:cxn modelId="{71ACAE6A-C66A-436B-B12E-AB4D8D35AA73}" type="presOf" srcId="{C2BF1658-FB62-4AC0-9A8F-0756F39763AF}" destId="{EE23A957-C101-4039-839F-9CB540AA8439}" srcOrd="0" destOrd="1" presId="urn:microsoft.com/office/officeart/2005/8/layout/list1"/>
    <dgm:cxn modelId="{7D006F7E-143E-4592-983E-23A4DA184D7C}" type="presOf" srcId="{4C106C4F-169A-440A-BE32-11DC28B65681}" destId="{044C3033-DEF1-4DA1-806F-85D2958A77E8}" srcOrd="0" destOrd="0" presId="urn:microsoft.com/office/officeart/2005/8/layout/list1"/>
    <dgm:cxn modelId="{99C52803-6CDD-4E97-A488-B9393B37FB7D}" type="presOf" srcId="{315EFCCE-7A95-4DDD-80CF-03CE574E0DDC}" destId="{386F2422-1AB5-4CAC-A55B-62FD8218A18E}" srcOrd="0" destOrd="0" presId="urn:microsoft.com/office/officeart/2005/8/layout/list1"/>
    <dgm:cxn modelId="{14552365-9293-403B-BD1A-94427A561398}" type="presParOf" srcId="{AEB29387-B524-4D65-BC6A-97D9BBE2EAB2}" destId="{36E9B386-62CC-43C0-8702-6BA8DB6114ED}" srcOrd="0" destOrd="0" presId="urn:microsoft.com/office/officeart/2005/8/layout/list1"/>
    <dgm:cxn modelId="{68781311-341B-4D42-A99B-5D10CB9D889E}" type="presParOf" srcId="{36E9B386-62CC-43C0-8702-6BA8DB6114ED}" destId="{7CBEA565-7994-4F98-B9C9-1801AD2E7B2E}" srcOrd="0" destOrd="0" presId="urn:microsoft.com/office/officeart/2005/8/layout/list1"/>
    <dgm:cxn modelId="{7C35B545-A61D-4C35-9267-0AB28ACD3117}" type="presParOf" srcId="{36E9B386-62CC-43C0-8702-6BA8DB6114ED}" destId="{2E3B9683-83A7-4FB3-BB60-3E36253B7BEC}" srcOrd="1" destOrd="0" presId="urn:microsoft.com/office/officeart/2005/8/layout/list1"/>
    <dgm:cxn modelId="{51D6FF86-DB8D-431A-BA88-FD42417D4B5F}" type="presParOf" srcId="{AEB29387-B524-4D65-BC6A-97D9BBE2EAB2}" destId="{083F5FF9-EFE3-4E62-9DC4-887E3177AFEA}" srcOrd="1" destOrd="0" presId="urn:microsoft.com/office/officeart/2005/8/layout/list1"/>
    <dgm:cxn modelId="{3586F526-EC98-48C5-9781-490CFF02845D}" type="presParOf" srcId="{AEB29387-B524-4D65-BC6A-97D9BBE2EAB2}" destId="{EC2885F3-EF54-4E2F-947A-360713FCE075}" srcOrd="2" destOrd="0" presId="urn:microsoft.com/office/officeart/2005/8/layout/list1"/>
    <dgm:cxn modelId="{307F9CE8-0466-4638-9134-206B1D6720DB}" type="presParOf" srcId="{AEB29387-B524-4D65-BC6A-97D9BBE2EAB2}" destId="{7FE37579-8FCF-4269-B338-C57EEFBC1F98}" srcOrd="3" destOrd="0" presId="urn:microsoft.com/office/officeart/2005/8/layout/list1"/>
    <dgm:cxn modelId="{5571DB1E-0DDB-4B97-AE91-DD27A73E9C88}" type="presParOf" srcId="{AEB29387-B524-4D65-BC6A-97D9BBE2EAB2}" destId="{A816A984-0D2A-4935-9FD3-AB16EA8BADD7}" srcOrd="4" destOrd="0" presId="urn:microsoft.com/office/officeart/2005/8/layout/list1"/>
    <dgm:cxn modelId="{85272488-FC8A-45F3-BDA2-0B1F86AA5D2E}" type="presParOf" srcId="{A816A984-0D2A-4935-9FD3-AB16EA8BADD7}" destId="{386F2422-1AB5-4CAC-A55B-62FD8218A18E}" srcOrd="0" destOrd="0" presId="urn:microsoft.com/office/officeart/2005/8/layout/list1"/>
    <dgm:cxn modelId="{EE1C36BD-6120-44EB-B97C-D113017311DE}" type="presParOf" srcId="{A816A984-0D2A-4935-9FD3-AB16EA8BADD7}" destId="{1A7E4486-09C1-4BF9-8398-39B83FB42021}" srcOrd="1" destOrd="0" presId="urn:microsoft.com/office/officeart/2005/8/layout/list1"/>
    <dgm:cxn modelId="{3F22F15C-FCAF-49F4-AFA6-86D6D10F6192}" type="presParOf" srcId="{AEB29387-B524-4D65-BC6A-97D9BBE2EAB2}" destId="{DE7C9222-6F6B-453D-ADBB-8D1D55116354}" srcOrd="5" destOrd="0" presId="urn:microsoft.com/office/officeart/2005/8/layout/list1"/>
    <dgm:cxn modelId="{7789C4DC-14E5-4BF9-9DD4-E3B7FD0397F6}" type="presParOf" srcId="{AEB29387-B524-4D65-BC6A-97D9BBE2EAB2}" destId="{EE23A957-C101-4039-839F-9CB540AA8439}" srcOrd="6" destOrd="0" presId="urn:microsoft.com/office/officeart/2005/8/layout/list1"/>
    <dgm:cxn modelId="{42B1638E-C437-4560-AFBB-8521DFA056F3}" type="presParOf" srcId="{AEB29387-B524-4D65-BC6A-97D9BBE2EAB2}" destId="{FDD8350B-D2A8-48E3-9464-1C64C0B6D811}" srcOrd="7" destOrd="0" presId="urn:microsoft.com/office/officeart/2005/8/layout/list1"/>
    <dgm:cxn modelId="{A6EC3A1A-B332-484D-8193-38F4DC572808}" type="presParOf" srcId="{AEB29387-B524-4D65-BC6A-97D9BBE2EAB2}" destId="{945E32C3-76D5-4F66-AEF9-63C7D3436B3F}" srcOrd="8" destOrd="0" presId="urn:microsoft.com/office/officeart/2005/8/layout/list1"/>
    <dgm:cxn modelId="{39E45436-E24C-4E22-8BB5-D44B4933DDD3}" type="presParOf" srcId="{945E32C3-76D5-4F66-AEF9-63C7D3436B3F}" destId="{9D0F315A-514B-4203-94A6-89FE01EEB87E}" srcOrd="0" destOrd="0" presId="urn:microsoft.com/office/officeart/2005/8/layout/list1"/>
    <dgm:cxn modelId="{21F9E9E6-FC49-4237-A751-0012158FC3FF}" type="presParOf" srcId="{945E32C3-76D5-4F66-AEF9-63C7D3436B3F}" destId="{1AB28676-6E60-4E06-B7B3-2B5D9B67BB64}" srcOrd="1" destOrd="0" presId="urn:microsoft.com/office/officeart/2005/8/layout/list1"/>
    <dgm:cxn modelId="{A48FEEE3-91A6-450B-A79E-6C8C945F0F26}" type="presParOf" srcId="{AEB29387-B524-4D65-BC6A-97D9BBE2EAB2}" destId="{FBA916D3-3BA2-4D5B-9938-0D11881325DE}" srcOrd="9" destOrd="0" presId="urn:microsoft.com/office/officeart/2005/8/layout/list1"/>
    <dgm:cxn modelId="{246E294E-CEEB-41E2-8E66-46B1A4BB37EE}" type="presParOf" srcId="{AEB29387-B524-4D65-BC6A-97D9BBE2EAB2}" destId="{044C3033-DEF1-4DA1-806F-85D2958A77E8}" srcOrd="10" destOrd="0" presId="urn:microsoft.com/office/officeart/2005/8/layout/list1"/>
  </dgm:cxnLst>
  <dgm:bg/>
  <dgm:whole/>
  <dgm:extLst>
    <a:ext uri="http://schemas.microsoft.com/office/drawing/2008/diagram">
      <dsp:dataModelExt xmlns:dsp="http://schemas.microsoft.com/office/drawing/2008/diagram" xmlns="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a="http://schemas.openxmlformats.org/drawingml/2006/main" xmlns:dsp="http://schemas.microsoft.com/office/drawing/2008/diagram">
  <dsp:spTree>
    <dsp:nvGrpSpPr>
      <dsp:cNvPr id="0" name=""/>
      <dsp:cNvGrpSpPr/>
    </dsp:nvGrpSpPr>
    <dsp:grpSpPr/>
    <dsp:sp modelId="{EC2885F3-EF54-4E2F-947A-360713FCE075}">
      <dsp:nvSpPr>
        <dsp:cNvPr id="0" name=""/>
        <dsp:cNvSpPr/>
      </dsp:nvSpPr>
      <dsp:spPr>
        <a:xfrm>
          <a:off x="0" y="353846"/>
          <a:ext cx="7632848" cy="1107225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592394" tIns="395732" rIns="592394" bIns="135128" numCol="1" spcCol="1270" anchor="t" anchorCtr="0">
          <a:noAutofit/>
        </a:bodyPr>
        <a:lstStyle/>
        <a:p>
          <a:pPr marL="171450" lvl="1" indent="-171450" algn="l" defTabSz="84455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ru-RU" altLang="ru-RU" sz="1900" kern="1200" dirty="0" smtClean="0"/>
            <a:t>овладеть вниманием аудитории</a:t>
          </a:r>
          <a:endParaRPr lang="ru-RU" sz="1900" kern="1200" dirty="0"/>
        </a:p>
        <a:p>
          <a:pPr marL="171450" lvl="1" indent="-171450" algn="l" defTabSz="84455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ru-RU" altLang="ru-RU" sz="1900" kern="1200" dirty="0" smtClean="0"/>
            <a:t>подготовить аудиторию к восприятию новой информации</a:t>
          </a:r>
          <a:endParaRPr lang="ru-RU" sz="1900" kern="1200" dirty="0"/>
        </a:p>
      </dsp:txBody>
      <dsp:txXfrm>
        <a:off x="0" y="353846"/>
        <a:ext cx="7632848" cy="1107225"/>
      </dsp:txXfrm>
    </dsp:sp>
    <dsp:sp modelId="{2E3B9683-83A7-4FB3-BB60-3E36253B7BEC}">
      <dsp:nvSpPr>
        <dsp:cNvPr id="0" name=""/>
        <dsp:cNvSpPr/>
      </dsp:nvSpPr>
      <dsp:spPr>
        <a:xfrm>
          <a:off x="381642" y="73406"/>
          <a:ext cx="5342993" cy="560880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01952" tIns="0" rIns="201952" bIns="0" numCol="1" spcCol="1270" anchor="ctr" anchorCtr="0">
          <a:noAutofit/>
        </a:bodyPr>
        <a:lstStyle/>
        <a:p>
          <a:pPr lvl="0" algn="l" defTabSz="8445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altLang="ru-RU" sz="1900" b="1" u="sng" kern="1200" dirty="0" smtClean="0">
              <a:solidFill>
                <a:schemeClr val="bg1"/>
              </a:solidFill>
            </a:rPr>
            <a:t>Вступление</a:t>
          </a:r>
          <a:endParaRPr lang="ru-RU" sz="1900" b="1" u="sng" kern="1200" dirty="0">
            <a:solidFill>
              <a:schemeClr val="bg1"/>
            </a:solidFill>
          </a:endParaRPr>
        </a:p>
      </dsp:txBody>
      <dsp:txXfrm>
        <a:off x="381642" y="73406"/>
        <a:ext cx="5342993" cy="560880"/>
      </dsp:txXfrm>
    </dsp:sp>
    <dsp:sp modelId="{EE23A957-C101-4039-839F-9CB540AA8439}">
      <dsp:nvSpPr>
        <dsp:cNvPr id="0" name=""/>
        <dsp:cNvSpPr/>
      </dsp:nvSpPr>
      <dsp:spPr>
        <a:xfrm>
          <a:off x="0" y="1844111"/>
          <a:ext cx="7632848" cy="1735650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592394" tIns="395732" rIns="592394" bIns="135128" numCol="1" spcCol="1270" anchor="t" anchorCtr="0">
          <a:noAutofit/>
        </a:bodyPr>
        <a:lstStyle/>
        <a:p>
          <a:pPr marL="171450" lvl="1" indent="-171450" algn="l" defTabSz="84455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ru-RU" altLang="ru-RU" sz="1900" kern="1200" dirty="0" smtClean="0"/>
            <a:t>сформулировать общие положения</a:t>
          </a:r>
          <a:endParaRPr lang="ru-RU" sz="1900" kern="1200" dirty="0"/>
        </a:p>
        <a:p>
          <a:pPr marL="171450" lvl="1" indent="-171450" algn="l" defTabSz="84455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ru-RU" altLang="ru-RU" sz="1900" kern="1200" dirty="0" smtClean="0"/>
            <a:t>сообщить новую информацию</a:t>
          </a:r>
          <a:endParaRPr lang="ru-RU" sz="1900" kern="1200" dirty="0"/>
        </a:p>
        <a:p>
          <a:pPr marL="171450" lvl="1" indent="-171450" algn="l" defTabSz="84455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ru-RU" altLang="ru-RU" sz="1900" kern="1200" dirty="0" smtClean="0"/>
            <a:t>последовательно разъяснить выдвинутые положения</a:t>
          </a:r>
          <a:endParaRPr lang="ru-RU" sz="1900" kern="1200" dirty="0"/>
        </a:p>
        <a:p>
          <a:pPr marL="171450" lvl="1" indent="-171450" algn="l" defTabSz="84455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ru-RU" altLang="ru-RU" sz="1900" kern="1200" dirty="0" smtClean="0"/>
            <a:t>подвести к необходимым выводам</a:t>
          </a:r>
          <a:endParaRPr lang="ru-RU" sz="1900" kern="1200" dirty="0"/>
        </a:p>
      </dsp:txBody>
      <dsp:txXfrm>
        <a:off x="0" y="1844111"/>
        <a:ext cx="7632848" cy="1735650"/>
      </dsp:txXfrm>
    </dsp:sp>
    <dsp:sp modelId="{1A7E4486-09C1-4BF9-8398-39B83FB42021}">
      <dsp:nvSpPr>
        <dsp:cNvPr id="0" name=""/>
        <dsp:cNvSpPr/>
      </dsp:nvSpPr>
      <dsp:spPr>
        <a:xfrm>
          <a:off x="381642" y="1563671"/>
          <a:ext cx="5342993" cy="560880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01952" tIns="0" rIns="201952" bIns="0" numCol="1" spcCol="1270" anchor="ctr" anchorCtr="0">
          <a:noAutofit/>
        </a:bodyPr>
        <a:lstStyle/>
        <a:p>
          <a:pPr lvl="0" algn="l" defTabSz="8445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altLang="ru-RU" sz="1900" b="1" u="sng" kern="1200" dirty="0" smtClean="0"/>
            <a:t>Основная  часть</a:t>
          </a:r>
          <a:endParaRPr lang="ru-RU" sz="1900" b="1" u="sng" kern="1200" dirty="0"/>
        </a:p>
      </dsp:txBody>
      <dsp:txXfrm>
        <a:off x="381642" y="1563671"/>
        <a:ext cx="5342993" cy="560880"/>
      </dsp:txXfrm>
    </dsp:sp>
    <dsp:sp modelId="{044C3033-DEF1-4DA1-806F-85D2958A77E8}">
      <dsp:nvSpPr>
        <dsp:cNvPr id="0" name=""/>
        <dsp:cNvSpPr/>
      </dsp:nvSpPr>
      <dsp:spPr>
        <a:xfrm>
          <a:off x="0" y="3962801"/>
          <a:ext cx="7632848" cy="1436400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592394" tIns="395732" rIns="592394" bIns="135128" numCol="1" spcCol="1270" anchor="t" anchorCtr="0">
          <a:noAutofit/>
        </a:bodyPr>
        <a:lstStyle/>
        <a:p>
          <a:pPr marL="171450" lvl="1" indent="-171450" algn="l" defTabSz="84455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ru-RU" altLang="ru-RU" sz="1900" kern="1200" dirty="0" smtClean="0"/>
            <a:t>суммировать сказанное в основной части </a:t>
          </a:r>
          <a:endParaRPr lang="ru-RU" sz="1900" kern="1200" dirty="0"/>
        </a:p>
        <a:p>
          <a:pPr marL="171450" lvl="1" indent="-171450" algn="l" defTabSz="84455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ru-RU" altLang="ru-RU" sz="1900" kern="1200" dirty="0" smtClean="0"/>
            <a:t>сделать выводы</a:t>
          </a:r>
          <a:endParaRPr lang="ru-RU" sz="1900" kern="1200" dirty="0"/>
        </a:p>
        <a:p>
          <a:pPr marL="171450" lvl="1" indent="-171450" algn="l" defTabSz="84455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ru-RU" altLang="ru-RU" sz="1900" kern="1200" dirty="0" smtClean="0"/>
            <a:t>усилить интерес к предмету доклада</a:t>
          </a:r>
          <a:endParaRPr lang="ru-RU" sz="1900" kern="1200" dirty="0"/>
        </a:p>
      </dsp:txBody>
      <dsp:txXfrm>
        <a:off x="0" y="3962801"/>
        <a:ext cx="7632848" cy="1436400"/>
      </dsp:txXfrm>
    </dsp:sp>
    <dsp:sp modelId="{1AB28676-6E60-4E06-B7B3-2B5D9B67BB64}">
      <dsp:nvSpPr>
        <dsp:cNvPr id="0" name=""/>
        <dsp:cNvSpPr/>
      </dsp:nvSpPr>
      <dsp:spPr>
        <a:xfrm>
          <a:off x="381642" y="3682361"/>
          <a:ext cx="5342993" cy="560880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01952" tIns="0" rIns="201952" bIns="0" numCol="1" spcCol="1270" anchor="ctr" anchorCtr="0">
          <a:noAutofit/>
        </a:bodyPr>
        <a:lstStyle/>
        <a:p>
          <a:pPr lvl="0" algn="l" defTabSz="8445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altLang="ru-RU" sz="1900" b="1" u="sng" kern="1200" dirty="0" smtClean="0"/>
            <a:t>Заключение</a:t>
          </a:r>
          <a:endParaRPr lang="ru-RU" sz="1900" b="1" u="sng" kern="1200" dirty="0"/>
        </a:p>
      </dsp:txBody>
      <dsp:txXfrm>
        <a:off x="381642" y="3682361"/>
        <a:ext cx="5342993" cy="560880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list1">
  <dgm:title val=""/>
  <dgm:desc val=""/>
  <dgm:catLst>
    <dgm:cat type="list" pri="4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4" srcId="0" destId="1" srcOrd="0" destOrd="0"/>
        <dgm:cxn modelId="5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dir/>
      <dgm:animLvl val="lvl"/>
      <dgm:resizeHandles val="exact"/>
    </dgm:varLst>
    <dgm:choose name="Name0">
      <dgm:if name="Name1" func="var" arg="dir" op="equ" val="norm">
        <dgm:alg type="lin">
          <dgm:param type="linDir" val="fromT"/>
          <dgm:param type="vertAlign" val="mid"/>
          <dgm:param type="horzAlign" val="l"/>
          <dgm:param type="nodeHorzAlign" val="l"/>
        </dgm:alg>
      </dgm:if>
      <dgm:else name="Name2">
        <dgm:alg type="lin">
          <dgm:param type="linDir" val="fromT"/>
          <dgm:param type="vertAlign" val="mid"/>
          <dgm:param type="horzAlign" val="r"/>
          <dgm:param type="nodeHorzAlign" val="r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parentLin" refType="w"/>
      <dgm:constr type="h" for="ch" forName="parentLin" val="INF"/>
      <dgm:constr type="w" for="des" forName="parentLeftMargin" refType="w" fact="0.05"/>
      <dgm:constr type="w" for="des" forName="parentText" refType="w" fact="0.7"/>
      <dgm:constr type="h" for="des" forName="parentText" refType="primFontSz" refFor="des" refForName="parentText" fact="0.82"/>
      <dgm:constr type="h" for="ch" forName="negativeSpace" refType="primFontSz" refFor="des" refForName="parentText" fact="-0.41"/>
      <dgm:constr type="h" for="ch" forName="negativeSpace" refType="h" refFor="des" refForName="parentText" op="lte" fact="-0.82"/>
      <dgm:constr type="h" for="ch" forName="negativeSpace" refType="h" refFor="des" refForName="parentText" op="gte" fact="-0.82"/>
      <dgm:constr type="w" for="ch" forName="childText" refType="w"/>
      <dgm:constr type="h" for="ch" forName="childText" refType="primFontSz" refFor="des" refForName="parentText" fact="0.7"/>
      <dgm:constr type="primFontSz" for="des" forName="parentText" val="65"/>
      <dgm:constr type="primFontSz" for="ch" forName="childText" refType="primFontSz" refFor="des" refForName="parentText"/>
      <dgm:constr type="tMarg" for="ch" forName="childText" refType="primFontSz" refFor="des" refForName="parentText" fact="1.64"/>
      <dgm:constr type="tMarg" for="ch" forName="childText" refType="h" refFor="des" refForName="parentText" op="lte" fact="3.28"/>
      <dgm:constr type="tMarg" for="ch" forName="childText" refType="h" refFor="des" refForName="parentText" op="gte" fact="3.28"/>
      <dgm:constr type="lMarg" for="ch" forName="childText" refType="w" fact="0.22"/>
      <dgm:constr type="rMarg" for="ch" forName="childText" refType="lMarg" refFor="ch" refForName="childText"/>
      <dgm:constr type="lMarg" for="des" forName="parentText" refType="w" fact="0.075"/>
      <dgm:constr type="rMarg" for="des" forName="parentText" refType="lMarg" refFor="des" refForName="parentText"/>
      <dgm:constr type="h" for="ch" forName="spaceBetweenRectangles" refType="primFontSz" refFor="des" refForName="parentText" fact="0.15"/>
    </dgm:constrLst>
    <dgm:ruleLst>
      <dgm:rule type="primFontSz" for="des" forName="parentText" val="5" fact="NaN" max="NaN"/>
    </dgm:ruleLst>
    <dgm:forEach name="Name3" axis="ch" ptType="node">
      <dgm:layoutNode name="parentLin">
        <dgm:choose name="Name4">
          <dgm:if name="Name5" func="var" arg="dir" op="equ" val="norm">
            <dgm:alg type="lin">
              <dgm:param type="linDir" val="fromL"/>
              <dgm:param type="horzAlign" val="l"/>
              <dgm:param type="nodeHorzAlign" val="l"/>
            </dgm:alg>
          </dgm:if>
          <dgm:else name="Name6">
            <dgm:alg type="lin">
              <dgm:param type="linDir" val="fromR"/>
              <dgm:param type="horzAlign" val="r"/>
              <dgm:param type="nodeHorzAlign" val="r"/>
            </dgm:alg>
          </dgm:else>
        </dgm:choose>
        <dgm:shape xmlns:r="http://schemas.openxmlformats.org/officeDocument/2006/relationships" r:blip="">
          <dgm:adjLst/>
        </dgm:shape>
        <dgm:presOf/>
        <dgm:constrLst/>
        <dgm:ruleLst/>
        <dgm:layoutNode name="parentLeftMargin">
          <dgm:alg type="sp"/>
          <dgm:shape xmlns:r="http://schemas.openxmlformats.org/officeDocument/2006/relationships" type="rect" r:blip="" hideGeom="1">
            <dgm:adjLst/>
          </dgm:shape>
          <dgm:presOf axis="self"/>
          <dgm:constrLst>
            <dgm:constr type="h"/>
          </dgm:constrLst>
          <dgm:ruleLst/>
        </dgm:layoutNode>
        <dgm:layoutNode name="parentText" styleLbl="node1">
          <dgm:varLst>
            <dgm:chMax val="0"/>
            <dgm:bulletEnabled val="1"/>
          </dgm:varLst>
          <dgm:choose name="Name7">
            <dgm:if name="Name8" func="var" arg="dir" op="equ" val="norm">
              <dgm:alg type="tx">
                <dgm:param type="parTxLTRAlign" val="l"/>
                <dgm:param type="parTxRTLAlign" val="l"/>
              </dgm:alg>
            </dgm:if>
            <dgm:else name="Name9">
              <dgm:alg type="tx">
                <dgm:param type="parTxLTRAlign" val="r"/>
                <dgm:param type="parTxRTLAlign" val="r"/>
              </dgm:alg>
            </dgm:else>
          </dgm:choose>
          <dgm:shape xmlns:r="http://schemas.openxmlformats.org/officeDocument/2006/relationships" type="roundRect" r:blip="">
            <dgm:adjLst/>
          </dgm:shape>
          <dgm:presOf axis="self" ptType="node"/>
          <dgm:constrLst>
            <dgm:constr type="tMarg"/>
            <dgm:constr type="bMarg"/>
          </dgm:constrLst>
          <dgm:ruleLst/>
        </dgm:layoutNode>
      </dgm:layoutNode>
      <dgm:layoutNode name="negativeSpace">
        <dgm:alg type="sp"/>
        <dgm:shape xmlns:r="http://schemas.openxmlformats.org/officeDocument/2006/relationships" r:blip="">
          <dgm:adjLst/>
        </dgm:shape>
        <dgm:presOf/>
        <dgm:constrLst/>
        <dgm:ruleLst/>
      </dgm:layoutNode>
      <dgm:layoutNode name="childText" styleLbl="conFgAcc1">
        <dgm:varLst>
          <dgm:bulletEnabled val="1"/>
        </dgm:varLst>
        <dgm:alg type="tx">
          <dgm:param type="stBulletLvl" val="1"/>
        </dgm:alg>
        <dgm:shape xmlns:r="http://schemas.openxmlformats.org/officeDocument/2006/relationships" type="rect" r:blip="" zOrderOff="-2">
          <dgm:adjLst/>
        </dgm:shape>
        <dgm:presOf axis="des" ptType="node"/>
        <dgm:constrLst>
          <dgm:constr type="secFontSz" refType="primFontSz"/>
        </dgm:constrLst>
        <dgm:ruleLst>
          <dgm:rule type="h" val="INF" fact="NaN" max="NaN"/>
        </dgm:ruleLst>
      </dgm:layoutNode>
      <dgm:forEach name="Name10" axis="followSib" ptType="sibTrans" cnt="1">
        <dgm:layoutNode name="spaceBetweenRectangles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86CCABB8-D88E-4024-BE9E-2661E53251F9}" type="datetimeFigureOut">
              <a:rPr lang="ru-RU" smtClean="0"/>
              <a:pPr/>
              <a:t>20.10.2018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u-RU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389D2179-16F0-44FA-A5C3-E05A53667D5F}" type="slidenum">
              <a:rPr lang="ru-RU" smtClean="0"/>
              <a:pPr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C2CBD84-83F4-4153-AA59-F00EF22CC95D}" type="datetime1">
              <a:rPr lang="ru-RU" smtClean="0"/>
              <a:t>20.10.2018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ru-RU" smtClean="0"/>
              <a:t>автор Жук И.А.</a:t>
            </a:r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301FBA9-B187-423A-AA00-3B2E11159436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="" xmlns:p14="http://schemas.microsoft.com/office/powerpoint/2010/main" val="3009994947"/>
      </p:ext>
    </p:extLst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spd="slow" p14:dur="2000"/>
    </mc:Choice>
    <mc:Fallback>
      <p:transition spd="slow"/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AD7AACD-9233-47E2-AB8E-D6AF00271D08}" type="datetime1">
              <a:rPr lang="ru-RU" smtClean="0"/>
              <a:t>20.10.2018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ru-RU" smtClean="0"/>
              <a:t>автор Жук И.А.</a:t>
            </a:r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301FBA9-B187-423A-AA00-3B2E11159436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="" xmlns:p14="http://schemas.microsoft.com/office/powerpoint/2010/main" val="3383210555"/>
      </p:ext>
    </p:extLst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spd="slow" p14:dur="2000"/>
    </mc:Choice>
    <mc:Fallback>
      <p:transition spd="slow"/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DB8B778-193E-499D-90F9-78462EF7EC02}" type="datetime1">
              <a:rPr lang="ru-RU" smtClean="0"/>
              <a:t>20.10.2018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ru-RU" smtClean="0"/>
              <a:t>автор Жук И.А.</a:t>
            </a:r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301FBA9-B187-423A-AA00-3B2E11159436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="" xmlns:p14="http://schemas.microsoft.com/office/powerpoint/2010/main" val="3895479962"/>
      </p:ext>
    </p:extLst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spd="slow" p14:dur="2000"/>
    </mc:Choice>
    <mc:Fallback>
      <p:transition spd="slow"/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601F1DB-8DDE-4C18-9E79-44AE499967BC}" type="datetime1">
              <a:rPr lang="ru-RU" smtClean="0"/>
              <a:t>20.10.2018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ru-RU" smtClean="0"/>
              <a:t>автор Жук И.А.</a:t>
            </a:r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301FBA9-B187-423A-AA00-3B2E11159436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="" xmlns:p14="http://schemas.microsoft.com/office/powerpoint/2010/main" val="3153318992"/>
      </p:ext>
    </p:extLst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spd="slow" p14:dur="2000"/>
    </mc:Choice>
    <mc:Fallback>
      <p:transition spd="slow"/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7416044-924B-49EC-9BBB-CACC248497AA}" type="datetime1">
              <a:rPr lang="ru-RU" smtClean="0"/>
              <a:t>20.10.2018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ru-RU" smtClean="0"/>
              <a:t>автор Жук И.А.</a:t>
            </a:r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301FBA9-B187-423A-AA00-3B2E11159436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="" xmlns:p14="http://schemas.microsoft.com/office/powerpoint/2010/main" val="2058064247"/>
      </p:ext>
    </p:extLst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spd="slow" p14:dur="2000"/>
    </mc:Choice>
    <mc:Fallback>
      <p:transition spd="slow"/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1F633B-F82B-4EE6-B488-8B8910F5F8D2}" type="datetime1">
              <a:rPr lang="ru-RU" smtClean="0"/>
              <a:t>20.10.2018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ru-RU" smtClean="0"/>
              <a:t>автор Жук И.А.</a:t>
            </a:r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301FBA9-B187-423A-AA00-3B2E11159436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="" xmlns:p14="http://schemas.microsoft.com/office/powerpoint/2010/main" val="1569935425"/>
      </p:ext>
    </p:extLst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spd="slow" p14:dur="2000"/>
    </mc:Choice>
    <mc:Fallback>
      <p:transition spd="slow"/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DAEDFD6-E733-4847-9911-DD0D44A62222}" type="datetime1">
              <a:rPr lang="ru-RU" smtClean="0"/>
              <a:t>20.10.2018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ru-RU" smtClean="0"/>
              <a:t>автор Жук И.А.</a:t>
            </a:r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301FBA9-B187-423A-AA00-3B2E11159436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="" xmlns:p14="http://schemas.microsoft.com/office/powerpoint/2010/main" val="144034970"/>
      </p:ext>
    </p:extLst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spd="slow" p14:dur="2000"/>
    </mc:Choice>
    <mc:Fallback>
      <p:transition spd="slow"/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AC47196-2644-474C-A52C-0BEADCCAA79A}" type="datetime1">
              <a:rPr lang="ru-RU" smtClean="0"/>
              <a:t>20.10.2018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ru-RU" smtClean="0"/>
              <a:t>автор Жук И.А.</a:t>
            </a:r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301FBA9-B187-423A-AA00-3B2E11159436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="" xmlns:p14="http://schemas.microsoft.com/office/powerpoint/2010/main" val="2274441542"/>
      </p:ext>
    </p:extLst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spd="slow" p14:dur="2000"/>
    </mc:Choice>
    <mc:Fallback>
      <p:transition spd="slow"/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6A5B1DE-9E4C-4A6E-A9C2-83D351C78240}" type="datetime1">
              <a:rPr lang="ru-RU" smtClean="0"/>
              <a:t>20.10.2018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ru-RU" smtClean="0"/>
              <a:t>автор Жук И.А.</a:t>
            </a:r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301FBA9-B187-423A-AA00-3B2E11159436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="" xmlns:p14="http://schemas.microsoft.com/office/powerpoint/2010/main" val="1453360355"/>
      </p:ext>
    </p:extLst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spd="slow" p14:dur="2000"/>
    </mc:Choice>
    <mc:Fallback>
      <p:transition spd="slow"/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58623FD-03BE-4B59-A6D0-F24E043F60D9}" type="datetime1">
              <a:rPr lang="ru-RU" smtClean="0"/>
              <a:t>20.10.2018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ru-RU" smtClean="0"/>
              <a:t>автор Жук И.А.</a:t>
            </a:r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301FBA9-B187-423A-AA00-3B2E11159436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="" xmlns:p14="http://schemas.microsoft.com/office/powerpoint/2010/main" val="1352578686"/>
      </p:ext>
    </p:extLst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spd="slow" p14:dur="2000"/>
    </mc:Choice>
    <mc:Fallback>
      <p:transition spd="slow"/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B098A00-DC1B-4820-9BEB-3D0A094A13AC}" type="datetime1">
              <a:rPr lang="ru-RU" smtClean="0"/>
              <a:t>20.10.2018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ru-RU" smtClean="0"/>
              <a:t>автор Жук И.А.</a:t>
            </a:r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301FBA9-B187-423A-AA00-3B2E11159436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="" xmlns:p14="http://schemas.microsoft.com/office/powerpoint/2010/main" val="2254433780"/>
      </p:ext>
    </p:extLst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spd="slow" p14:dur="2000"/>
    </mc:Choice>
    <mc:Fallback>
      <p:transition spd="slow"/>
    </mc:Fallback>
  </mc:AlternateContent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2279881-E634-4978-B78B-5FFAFC963A00}" type="datetime1">
              <a:rPr lang="ru-RU" smtClean="0">
                <a:solidFill>
                  <a:prstClr val="black">
                    <a:tint val="75000"/>
                  </a:prstClr>
                </a:solidFill>
              </a:rPr>
              <a:t>20.10.2018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ru-RU" smtClean="0">
                <a:solidFill>
                  <a:prstClr val="black">
                    <a:tint val="75000"/>
                  </a:prstClr>
                </a:solidFill>
              </a:rPr>
              <a:t>автор Жук И.А.</a:t>
            </a:r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79D6671-BA81-4684-89E9-94EC315BB654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="" xmlns:p14="http://schemas.microsoft.com/office/powerpoint/2010/main" val="241525582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04643F4-0453-47E2-BC8D-DFA1B42AC3CF}" type="datetime1">
              <a:rPr lang="ru-RU" smtClean="0">
                <a:solidFill>
                  <a:prstClr val="black">
                    <a:tint val="75000"/>
                  </a:prstClr>
                </a:solidFill>
              </a:rPr>
              <a:t>20.10.2018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ru-RU" smtClean="0">
                <a:solidFill>
                  <a:prstClr val="black">
                    <a:tint val="75000"/>
                  </a:prstClr>
                </a:solidFill>
              </a:rPr>
              <a:t>автор Жук И.А.</a:t>
            </a:r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79D6671-BA81-4684-89E9-94EC315BB654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="" xmlns:p14="http://schemas.microsoft.com/office/powerpoint/2010/main" val="4075889486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6842CF4-A0D4-4108-85DB-827D928DC91C}" type="datetime1">
              <a:rPr lang="ru-RU" smtClean="0">
                <a:solidFill>
                  <a:prstClr val="black">
                    <a:tint val="75000"/>
                  </a:prstClr>
                </a:solidFill>
              </a:rPr>
              <a:t>20.10.2018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ru-RU" smtClean="0">
                <a:solidFill>
                  <a:prstClr val="black">
                    <a:tint val="75000"/>
                  </a:prstClr>
                </a:solidFill>
              </a:rPr>
              <a:t>автор Жук И.А.</a:t>
            </a:r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79D6671-BA81-4684-89E9-94EC315BB654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="" xmlns:p14="http://schemas.microsoft.com/office/powerpoint/2010/main" val="1133442173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80DAE63-4827-4474-91AE-C6BF3456A2A6}" type="datetime1">
              <a:rPr lang="ru-RU" smtClean="0">
                <a:solidFill>
                  <a:prstClr val="black">
                    <a:tint val="75000"/>
                  </a:prstClr>
                </a:solidFill>
              </a:rPr>
              <a:t>20.10.2018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ru-RU" smtClean="0">
                <a:solidFill>
                  <a:prstClr val="black">
                    <a:tint val="75000"/>
                  </a:prstClr>
                </a:solidFill>
              </a:rPr>
              <a:t>автор Жук И.А.</a:t>
            </a:r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79D6671-BA81-4684-89E9-94EC315BB654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="" xmlns:p14="http://schemas.microsoft.com/office/powerpoint/2010/main" val="946314643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6250347-C408-41FF-87C9-6CBB6BC93A2B}" type="datetime1">
              <a:rPr lang="ru-RU" smtClean="0">
                <a:solidFill>
                  <a:prstClr val="black">
                    <a:tint val="75000"/>
                  </a:prstClr>
                </a:solidFill>
              </a:rPr>
              <a:t>20.10.2018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ru-RU" smtClean="0">
                <a:solidFill>
                  <a:prstClr val="black">
                    <a:tint val="75000"/>
                  </a:prstClr>
                </a:solidFill>
              </a:rPr>
              <a:t>автор Жук И.А.</a:t>
            </a:r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79D6671-BA81-4684-89E9-94EC315BB654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="" xmlns:p14="http://schemas.microsoft.com/office/powerpoint/2010/main" val="1442133923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210CBEB-0F56-407F-8C36-CADEF6C190C6}" type="datetime1">
              <a:rPr lang="ru-RU" smtClean="0">
                <a:solidFill>
                  <a:prstClr val="black">
                    <a:tint val="75000"/>
                  </a:prstClr>
                </a:solidFill>
              </a:rPr>
              <a:t>20.10.2018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ru-RU" smtClean="0">
                <a:solidFill>
                  <a:prstClr val="black">
                    <a:tint val="75000"/>
                  </a:prstClr>
                </a:solidFill>
              </a:rPr>
              <a:t>автор Жук И.А.</a:t>
            </a:r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79D6671-BA81-4684-89E9-94EC315BB654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="" xmlns:p14="http://schemas.microsoft.com/office/powerpoint/2010/main" val="1899060010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A6F6E7A-FFD9-4750-AC8B-F372E3A058BC}" type="datetime1">
              <a:rPr lang="ru-RU" smtClean="0">
                <a:solidFill>
                  <a:prstClr val="black">
                    <a:tint val="75000"/>
                  </a:prstClr>
                </a:solidFill>
              </a:rPr>
              <a:t>20.10.2018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ru-RU" smtClean="0">
                <a:solidFill>
                  <a:prstClr val="black">
                    <a:tint val="75000"/>
                  </a:prstClr>
                </a:solidFill>
              </a:rPr>
              <a:t>автор Жук И.А.</a:t>
            </a:r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79D6671-BA81-4684-89E9-94EC315BB654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="" xmlns:p14="http://schemas.microsoft.com/office/powerpoint/2010/main" val="2120866989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0FC6125-A616-4BF7-8E4A-F1055D8C0AA0}" type="datetime1">
              <a:rPr lang="ru-RU" smtClean="0">
                <a:solidFill>
                  <a:prstClr val="black">
                    <a:tint val="75000"/>
                  </a:prstClr>
                </a:solidFill>
              </a:rPr>
              <a:t>20.10.2018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ru-RU" smtClean="0">
                <a:solidFill>
                  <a:prstClr val="black">
                    <a:tint val="75000"/>
                  </a:prstClr>
                </a:solidFill>
              </a:rPr>
              <a:t>автор Жук И.А.</a:t>
            </a:r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79D6671-BA81-4684-89E9-94EC315BB654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="" xmlns:p14="http://schemas.microsoft.com/office/powerpoint/2010/main" val="1370552198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0C97A53-62D0-43B6-B5D4-9A4202591135}" type="datetime1">
              <a:rPr lang="ru-RU" smtClean="0">
                <a:solidFill>
                  <a:prstClr val="black">
                    <a:tint val="75000"/>
                  </a:prstClr>
                </a:solidFill>
              </a:rPr>
              <a:t>20.10.2018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ru-RU" smtClean="0">
                <a:solidFill>
                  <a:prstClr val="black">
                    <a:tint val="75000"/>
                  </a:prstClr>
                </a:solidFill>
              </a:rPr>
              <a:t>автор Жук И.А.</a:t>
            </a:r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79D6671-BA81-4684-89E9-94EC315BB654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="" xmlns:p14="http://schemas.microsoft.com/office/powerpoint/2010/main" val="3691432292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551AB71-1A68-42C9-ABB4-C4E077B53262}" type="datetime1">
              <a:rPr lang="ru-RU" smtClean="0">
                <a:solidFill>
                  <a:prstClr val="black">
                    <a:tint val="75000"/>
                  </a:prstClr>
                </a:solidFill>
              </a:rPr>
              <a:t>20.10.2018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ru-RU" smtClean="0">
                <a:solidFill>
                  <a:prstClr val="black">
                    <a:tint val="75000"/>
                  </a:prstClr>
                </a:solidFill>
              </a:rPr>
              <a:t>автор Жук И.А.</a:t>
            </a:r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79D6671-BA81-4684-89E9-94EC315BB654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="" xmlns:p14="http://schemas.microsoft.com/office/powerpoint/2010/main" val="4189016424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8FE5CCE-4568-4C9B-B1F7-E967FD2BE4BA}" type="datetime1">
              <a:rPr lang="ru-RU" smtClean="0">
                <a:solidFill>
                  <a:prstClr val="black">
                    <a:tint val="75000"/>
                  </a:prstClr>
                </a:solidFill>
              </a:rPr>
              <a:t>20.10.2018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ru-RU" smtClean="0">
                <a:solidFill>
                  <a:prstClr val="black">
                    <a:tint val="75000"/>
                  </a:prstClr>
                </a:solidFill>
              </a:rPr>
              <a:t>автор Жук И.А.</a:t>
            </a:r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79D6671-BA81-4684-89E9-94EC315BB654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="" xmlns:p14="http://schemas.microsoft.com/office/powerpoint/2010/main" val="383434545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F51709A-825B-4F9A-BD54-E780BE7404AD}" type="datetime1">
              <a:rPr lang="ru-RU" smtClean="0"/>
              <a:t>20.10.2018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ru-RU" smtClean="0"/>
              <a:t>автор Жук И.А.</a:t>
            </a:r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301FBA9-B187-423A-AA00-3B2E11159436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="" xmlns:p14="http://schemas.microsoft.com/office/powerpoint/2010/main" val="63956864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mc:AlternateContent xmlns:mc="http://schemas.openxmlformats.org/markup-compatibility/2006">
    <mc:Choice xmlns="" xmlns:p14="http://schemas.microsoft.com/office/powerpoint/2010/main" Requires="p14">
      <p:transition spd="slow" p14:dur="2000"/>
    </mc:Choice>
    <mc:Fallback>
      <p:transition spd="slow"/>
    </mc:Fallback>
  </mc:AlternateContent>
  <p:hf hdr="0" dt="0"/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6466D95-2BAA-4B0E-8FA3-972297057B61}" type="datetime1">
              <a:rPr lang="ru-RU" smtClean="0">
                <a:solidFill>
                  <a:prstClr val="black">
                    <a:tint val="75000"/>
                  </a:prstClr>
                </a:solidFill>
              </a:rPr>
              <a:t>20.10.2018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ru-RU" smtClean="0">
                <a:solidFill>
                  <a:prstClr val="black">
                    <a:tint val="75000"/>
                  </a:prstClr>
                </a:solidFill>
              </a:rPr>
              <a:t>автор Жук И.А.</a:t>
            </a:r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79D6671-BA81-4684-89E9-94EC315BB654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="" xmlns:p14="http://schemas.microsoft.com/office/powerpoint/2010/main" val="213905131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hf hdr="0" dt="0"/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6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6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6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emf"/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13.xml"/><Relationship Id="rId4" Type="http://schemas.openxmlformats.org/officeDocument/2006/relationships/image" Target="../media/image18.png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13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png"/><Relationship Id="rId1" Type="http://schemas.openxmlformats.org/officeDocument/2006/relationships/slideLayout" Target="../slideLayouts/slideLayout1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/>
        <p:txBody>
          <a:bodyPr>
            <a:normAutofit fontScale="90000"/>
          </a:bodyPr>
          <a:lstStyle/>
          <a:p>
            <a:r>
              <a:rPr lang="ru-RU" altLang="ru-RU" sz="2700" b="1" dirty="0" smtClean="0"/>
              <a:t>Презентация на тему: </a:t>
            </a:r>
            <a:r>
              <a:rPr lang="ru-RU" altLang="ru-RU" b="1" dirty="0" smtClean="0"/>
              <a:t/>
            </a:r>
            <a:br>
              <a:rPr lang="ru-RU" altLang="ru-RU" b="1" dirty="0" smtClean="0"/>
            </a:br>
            <a:r>
              <a:rPr lang="ru-RU" b="1" dirty="0" smtClean="0"/>
              <a:t>Интерфейс </a:t>
            </a:r>
            <a:r>
              <a:rPr lang="en-US" b="1" dirty="0" smtClean="0"/>
              <a:t>Microsoft PowerPoint</a:t>
            </a:r>
            <a:r>
              <a:rPr lang="ru-RU" b="1" dirty="0" smtClean="0"/>
              <a:t> </a:t>
            </a:r>
            <a:br>
              <a:rPr lang="ru-RU" b="1" dirty="0" smtClean="0"/>
            </a:br>
            <a:r>
              <a:rPr lang="ru-RU" b="1" dirty="0" smtClean="0"/>
              <a:t>и основы создания презентаци</a:t>
            </a:r>
            <a:r>
              <a:rPr lang="ru-RU" b="1" dirty="0" smtClean="0"/>
              <a:t>и</a:t>
            </a:r>
            <a:endParaRPr lang="ru-RU" b="1" dirty="0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/>
        <p:txBody>
          <a:bodyPr>
            <a:normAutofit/>
          </a:bodyPr>
          <a:lstStyle/>
          <a:p>
            <a:r>
              <a:rPr lang="ru-RU" altLang="ru-RU" dirty="0" smtClean="0"/>
              <a:t>дисциплины </a:t>
            </a:r>
            <a:r>
              <a:rPr lang="ru-RU" altLang="ru-RU" dirty="0" smtClean="0"/>
              <a:t>«Информатика</a:t>
            </a:r>
            <a:r>
              <a:rPr lang="ru-RU" altLang="ru-RU" dirty="0" smtClean="0"/>
              <a:t>» и «Информационные технологии в профессиональной деятельности»</a:t>
            </a:r>
          </a:p>
          <a:p>
            <a:endParaRPr lang="ru-RU" dirty="0"/>
          </a:p>
        </p:txBody>
      </p:sp>
      <p:sp>
        <p:nvSpPr>
          <p:cNvPr id="6" name="Rectangle 5"/>
          <p:cNvSpPr>
            <a:spLocks noChangeArrowheads="1"/>
          </p:cNvSpPr>
          <p:nvPr/>
        </p:nvSpPr>
        <p:spPr bwMode="auto">
          <a:xfrm>
            <a:off x="323850" y="188913"/>
            <a:ext cx="8496300" cy="11525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/>
            <a:r>
              <a:rPr lang="ru-RU" sz="1200" b="1" dirty="0" smtClean="0">
                <a:latin typeface="Times New Roman" pitchFamily="18" charset="0"/>
                <a:cs typeface="Times New Roman" pitchFamily="18" charset="0"/>
              </a:rPr>
              <a:t>Министерство здравоохранения Омской области</a:t>
            </a:r>
            <a:br>
              <a:rPr lang="ru-RU" sz="1200" b="1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sz="1200" b="1" dirty="0" smtClean="0">
                <a:latin typeface="Times New Roman" pitchFamily="18" charset="0"/>
                <a:cs typeface="Times New Roman" pitchFamily="18" charset="0"/>
              </a:rPr>
              <a:t>БЮДЖЕТНОЕ ПРОФЕССИОНАЛЬНОЕ ОБРАЗОВАТЕЛЬНОЕ УЧРЕЖДЕНИЕ ОМСКОЙ ОБЛАСТИ </a:t>
            </a:r>
            <a:br>
              <a:rPr lang="ru-RU" sz="1200" b="1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sz="1200" b="1" dirty="0" smtClean="0">
                <a:latin typeface="Times New Roman" pitchFamily="18" charset="0"/>
                <a:cs typeface="Times New Roman" pitchFamily="18" charset="0"/>
              </a:rPr>
              <a:t>«МЕДИЦИНСКИЙ КОЛЛЕДЖ»</a:t>
            </a:r>
            <a:endParaRPr lang="ru-RU" altLang="ru-RU" sz="1200" dirty="0"/>
          </a:p>
        </p:txBody>
      </p:sp>
      <p:sp>
        <p:nvSpPr>
          <p:cNvPr id="7" name="Подзаголовок 2"/>
          <p:cNvSpPr txBox="1">
            <a:spLocks/>
          </p:cNvSpPr>
          <p:nvPr/>
        </p:nvSpPr>
        <p:spPr>
          <a:xfrm>
            <a:off x="1403350" y="5949950"/>
            <a:ext cx="6400800" cy="3381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kumimoji="0" lang="ru-RU" altLang="ru-RU" sz="1600" b="0" i="0" u="none" strike="noStrike" kern="1200" cap="none" spc="0" normalizeH="0" baseline="0" noProof="0" smtClean="0">
                <a:ln>
                  <a:noFill/>
                </a:ln>
                <a:solidFill>
                  <a:srgbClr val="898989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Автор Жук И.А.</a:t>
            </a:r>
            <a:endParaRPr kumimoji="0" lang="ru-RU" altLang="ru-RU" sz="1600" b="0" i="0" u="none" strike="noStrike" kern="1200" cap="none" spc="0" normalizeH="0" baseline="0" noProof="0" dirty="0" smtClean="0">
              <a:ln>
                <a:noFill/>
              </a:ln>
              <a:solidFill>
                <a:srgbClr val="898989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="" xmlns:p14="http://schemas.microsoft.com/office/powerpoint/2010/main" val="117525918"/>
      </p:ext>
    </p:extLst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spd="slow" p14:dur="2000"/>
    </mc:Choice>
    <mc:Fallback>
      <p:transition spd="slow"/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914" name="Заголовок 2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ru-RU" altLang="ru-RU" sz="3600" b="1" dirty="0" smtClean="0"/>
              <a:t>Презентация</a:t>
            </a:r>
          </a:p>
        </p:txBody>
      </p:sp>
      <p:sp>
        <p:nvSpPr>
          <p:cNvPr id="38915" name="Подзаголовок 3"/>
          <p:cNvSpPr>
            <a:spLocks noGrp="1"/>
          </p:cNvSpPr>
          <p:nvPr>
            <p:ph idx="1"/>
          </p:nvPr>
        </p:nvSpPr>
        <p:spPr/>
        <p:txBody>
          <a:bodyPr>
            <a:normAutofit fontScale="85000" lnSpcReduction="20000"/>
          </a:bodyPr>
          <a:lstStyle/>
          <a:p>
            <a:pPr algn="just">
              <a:spcBef>
                <a:spcPct val="0"/>
              </a:spcBef>
            </a:pPr>
            <a:r>
              <a:rPr lang="ru-RU" altLang="ru-RU" sz="2800" b="1" i="1" dirty="0" smtClean="0">
                <a:solidFill>
                  <a:schemeClr val="accent2"/>
                </a:solidFill>
              </a:rPr>
              <a:t>Презентация</a:t>
            </a:r>
            <a:r>
              <a:rPr lang="ru-RU" altLang="ru-RU" sz="2800" dirty="0" smtClean="0">
                <a:solidFill>
                  <a:schemeClr val="tx1"/>
                </a:solidFill>
              </a:rPr>
              <a:t> – способ представления информации.</a:t>
            </a:r>
          </a:p>
          <a:p>
            <a:pPr algn="just">
              <a:spcBef>
                <a:spcPct val="0"/>
              </a:spcBef>
            </a:pPr>
            <a:endParaRPr lang="ru-RU" altLang="ru-RU" sz="2800" dirty="0" smtClean="0">
              <a:solidFill>
                <a:schemeClr val="tx1"/>
              </a:solidFill>
            </a:endParaRPr>
          </a:p>
          <a:p>
            <a:pPr algn="just">
              <a:spcBef>
                <a:spcPct val="0"/>
              </a:spcBef>
            </a:pPr>
            <a:r>
              <a:rPr lang="ru-RU" altLang="ru-RU" sz="2800" dirty="0" smtClean="0">
                <a:solidFill>
                  <a:schemeClr val="tx1"/>
                </a:solidFill>
              </a:rPr>
              <a:t>Презентация состоит из сменяющих друг друга кадров, называемых </a:t>
            </a:r>
            <a:r>
              <a:rPr lang="ru-RU" altLang="ru-RU" sz="2800" b="1" dirty="0" smtClean="0">
                <a:solidFill>
                  <a:schemeClr val="accent2"/>
                </a:solidFill>
              </a:rPr>
              <a:t>слайдами</a:t>
            </a:r>
            <a:r>
              <a:rPr lang="ru-RU" altLang="ru-RU" sz="2800" dirty="0" smtClean="0">
                <a:solidFill>
                  <a:schemeClr val="tx1"/>
                </a:solidFill>
              </a:rPr>
              <a:t>. </a:t>
            </a:r>
          </a:p>
          <a:p>
            <a:pPr algn="just">
              <a:spcBef>
                <a:spcPct val="0"/>
              </a:spcBef>
            </a:pPr>
            <a:endParaRPr lang="ru-RU" altLang="ru-RU" sz="2800" dirty="0" smtClean="0">
              <a:solidFill>
                <a:schemeClr val="tx1"/>
              </a:solidFill>
            </a:endParaRPr>
          </a:p>
          <a:p>
            <a:pPr algn="just">
              <a:spcBef>
                <a:spcPct val="0"/>
              </a:spcBef>
            </a:pPr>
            <a:r>
              <a:rPr lang="ru-RU" altLang="ru-RU" sz="2800" dirty="0" smtClean="0">
                <a:solidFill>
                  <a:schemeClr val="tx1"/>
                </a:solidFill>
              </a:rPr>
              <a:t>На каждом слайде содержится информация различных типов: </a:t>
            </a:r>
          </a:p>
          <a:p>
            <a:pPr marL="363538" indent="265113" algn="just">
              <a:spcBef>
                <a:spcPct val="0"/>
              </a:spcBef>
              <a:buFont typeface="Arial" pitchFamily="34" charset="0"/>
              <a:buChar char="•"/>
            </a:pPr>
            <a:r>
              <a:rPr lang="ru-RU" altLang="ru-RU" sz="2800" dirty="0" smtClean="0">
                <a:solidFill>
                  <a:schemeClr val="tx1"/>
                </a:solidFill>
              </a:rPr>
              <a:t>текст</a:t>
            </a:r>
          </a:p>
          <a:p>
            <a:pPr marL="363538" indent="265113" algn="just">
              <a:spcBef>
                <a:spcPct val="0"/>
              </a:spcBef>
              <a:buFont typeface="Arial" pitchFamily="34" charset="0"/>
              <a:buChar char="•"/>
            </a:pPr>
            <a:r>
              <a:rPr lang="ru-RU" altLang="ru-RU" sz="2800" dirty="0" smtClean="0">
                <a:solidFill>
                  <a:schemeClr val="tx1"/>
                </a:solidFill>
              </a:rPr>
              <a:t>изображение</a:t>
            </a:r>
          </a:p>
          <a:p>
            <a:pPr marL="363538" indent="265113" algn="just">
              <a:spcBef>
                <a:spcPct val="0"/>
              </a:spcBef>
              <a:buFont typeface="Arial" pitchFamily="34" charset="0"/>
              <a:buChar char="•"/>
            </a:pPr>
            <a:r>
              <a:rPr lang="ru-RU" altLang="ru-RU" sz="2800" dirty="0" smtClean="0">
                <a:solidFill>
                  <a:schemeClr val="tx1"/>
                </a:solidFill>
              </a:rPr>
              <a:t>графика</a:t>
            </a:r>
          </a:p>
          <a:p>
            <a:pPr marL="363538" indent="265113" algn="just">
              <a:spcBef>
                <a:spcPct val="0"/>
              </a:spcBef>
              <a:buFont typeface="Arial" pitchFamily="34" charset="0"/>
              <a:buChar char="•"/>
            </a:pPr>
            <a:r>
              <a:rPr lang="ru-RU" altLang="ru-RU" sz="2800" dirty="0" smtClean="0">
                <a:solidFill>
                  <a:schemeClr val="tx1"/>
                </a:solidFill>
              </a:rPr>
              <a:t>диаграммы</a:t>
            </a:r>
          </a:p>
          <a:p>
            <a:pPr marL="363538" indent="265113" algn="just">
              <a:spcBef>
                <a:spcPct val="0"/>
              </a:spcBef>
              <a:buFont typeface="Arial" pitchFamily="34" charset="0"/>
              <a:buChar char="•"/>
            </a:pPr>
            <a:r>
              <a:rPr lang="ru-RU" altLang="ru-RU" sz="2800" dirty="0" smtClean="0">
                <a:solidFill>
                  <a:schemeClr val="tx1"/>
                </a:solidFill>
              </a:rPr>
              <a:t>аудио</a:t>
            </a:r>
          </a:p>
          <a:p>
            <a:pPr marL="363538" indent="265113" algn="just">
              <a:spcBef>
                <a:spcPct val="0"/>
              </a:spcBef>
              <a:buFont typeface="Arial" pitchFamily="34" charset="0"/>
              <a:buChar char="•"/>
            </a:pPr>
            <a:r>
              <a:rPr lang="ru-RU" altLang="ru-RU" sz="2800" dirty="0" smtClean="0">
                <a:solidFill>
                  <a:schemeClr val="tx1"/>
                </a:solidFill>
              </a:rPr>
              <a:t>видео</a:t>
            </a:r>
          </a:p>
          <a:p>
            <a:pPr marL="363538" indent="265113" algn="just">
              <a:spcBef>
                <a:spcPct val="0"/>
              </a:spcBef>
              <a:buFont typeface="Arial" pitchFamily="34" charset="0"/>
              <a:buChar char="•"/>
            </a:pPr>
            <a:r>
              <a:rPr lang="ru-RU" altLang="ru-RU" sz="2800" dirty="0" smtClean="0">
                <a:solidFill>
                  <a:schemeClr val="tx1"/>
                </a:solidFill>
              </a:rPr>
              <a:t>и другое</a:t>
            </a:r>
            <a:endParaRPr lang="ru-RU" altLang="ru-RU" sz="2800" dirty="0" smtClean="0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301FBA9-B187-423A-AA00-3B2E11159436}" type="slidenum">
              <a:rPr lang="ru-RU" smtClean="0"/>
              <a:pPr/>
              <a:t>2</a:t>
            </a:fld>
            <a:endParaRPr lang="ru-RU"/>
          </a:p>
        </p:txBody>
      </p:sp>
      <p:sp>
        <p:nvSpPr>
          <p:cNvPr id="7" name="Нижний колонтитул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ru-RU" smtClean="0"/>
              <a:t>автор Жук И.А.</a:t>
            </a:r>
            <a:endParaRPr lang="ru-RU"/>
          </a:p>
        </p:txBody>
      </p:sp>
    </p:spTree>
    <p:extLst>
      <p:ext uri="{BB962C8B-B14F-4D97-AF65-F5344CB8AC3E}">
        <p14:creationId xmlns="" xmlns:p14="http://schemas.microsoft.com/office/powerpoint/2010/main" val="1662644543"/>
      </p:ext>
    </p:extLst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spd="slow" p14:dur="2000"/>
    </mc:Choice>
    <mc:Fallback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ru-RU" sz="3600" b="1" dirty="0" smtClean="0"/>
              <a:t>Создание презентации</a:t>
            </a:r>
            <a:endParaRPr lang="ru-RU" sz="3600" b="1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457200" y="1600200"/>
            <a:ext cx="2674640" cy="4525963"/>
          </a:xfrm>
        </p:spPr>
        <p:txBody>
          <a:bodyPr/>
          <a:lstStyle/>
          <a:p>
            <a:r>
              <a:rPr lang="ru-RU" sz="2400" dirty="0" smtClean="0"/>
              <a:t>На вкладке </a:t>
            </a:r>
            <a:r>
              <a:rPr lang="ru-RU" sz="2400" b="1" dirty="0" smtClean="0"/>
              <a:t>Файл</a:t>
            </a:r>
            <a:r>
              <a:rPr lang="ru-RU" sz="2400" dirty="0" smtClean="0"/>
              <a:t> нажмите </a:t>
            </a:r>
            <a:r>
              <a:rPr lang="ru-RU" sz="2400" b="1" dirty="0" smtClean="0"/>
              <a:t>Открыть</a:t>
            </a:r>
            <a:r>
              <a:rPr lang="ru-RU" sz="2400" dirty="0" smtClean="0"/>
              <a:t>. </a:t>
            </a:r>
          </a:p>
          <a:p>
            <a:r>
              <a:rPr lang="ru-RU" sz="2400" dirty="0" smtClean="0"/>
              <a:t>Выберите нужный файл, а затем нажмите </a:t>
            </a:r>
            <a:r>
              <a:rPr lang="ru-RU" sz="2400" b="1" dirty="0" smtClean="0"/>
              <a:t>Открыть</a:t>
            </a:r>
            <a:r>
              <a:rPr lang="ru-RU" sz="2400" dirty="0" smtClean="0"/>
              <a:t>.</a:t>
            </a:r>
          </a:p>
          <a:p>
            <a:endParaRPr lang="ru-RU" dirty="0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301FBA9-B187-423A-AA00-3B2E11159436}" type="slidenum">
              <a:rPr lang="ru-RU" smtClean="0"/>
              <a:pPr/>
              <a:t>3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ru-RU" smtClean="0"/>
              <a:t>автор Жук И.А.</a:t>
            </a:r>
            <a:endParaRPr lang="ru-RU"/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203848" y="1700808"/>
            <a:ext cx="5400675" cy="40576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="" xmlns:p14="http://schemas.microsoft.com/office/powerpoint/2010/main" val="1912235019"/>
      </p:ext>
    </p:extLst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spd="slow" p14:dur="2000"/>
    </mc:Choice>
    <mc:Fallback>
      <p:transition spd="slow"/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Заголовок 7"/>
          <p:cNvSpPr>
            <a:spLocks noGrp="1"/>
          </p:cNvSpPr>
          <p:nvPr>
            <p:ph type="title"/>
          </p:nvPr>
        </p:nvSpPr>
        <p:spPr>
          <a:xfrm>
            <a:off x="395536" y="0"/>
            <a:ext cx="8229600" cy="1143000"/>
          </a:xfrm>
        </p:spPr>
        <p:txBody>
          <a:bodyPr>
            <a:normAutofit/>
          </a:bodyPr>
          <a:lstStyle/>
          <a:p>
            <a:r>
              <a:rPr lang="ru-RU" sz="3600" b="1" dirty="0" smtClean="0"/>
              <a:t>Добавление нового слайда</a:t>
            </a:r>
            <a:endParaRPr lang="ru-RU" sz="3600" b="1" dirty="0"/>
          </a:p>
        </p:txBody>
      </p:sp>
      <p:sp>
        <p:nvSpPr>
          <p:cNvPr id="4" name="Текст 3"/>
          <p:cNvSpPr>
            <a:spLocks noGrp="1"/>
          </p:cNvSpPr>
          <p:nvPr>
            <p:ph type="body" idx="4294967295"/>
          </p:nvPr>
        </p:nvSpPr>
        <p:spPr>
          <a:xfrm>
            <a:off x="243780" y="2068513"/>
            <a:ext cx="4040188" cy="639762"/>
          </a:xfrm>
        </p:spPr>
        <p:txBody>
          <a:bodyPr/>
          <a:lstStyle/>
          <a:p>
            <a:r>
              <a:rPr lang="ru-RU" dirty="0" smtClean="0"/>
              <a:t>Титульный </a:t>
            </a:r>
            <a:endParaRPr lang="ru-RU" dirty="0"/>
          </a:p>
        </p:txBody>
      </p:sp>
      <p:sp>
        <p:nvSpPr>
          <p:cNvPr id="5" name="Объект 4"/>
          <p:cNvSpPr>
            <a:spLocks noGrp="1"/>
          </p:cNvSpPr>
          <p:nvPr>
            <p:ph sz="half" idx="4294967295"/>
          </p:nvPr>
        </p:nvSpPr>
        <p:spPr>
          <a:xfrm>
            <a:off x="288032" y="2781300"/>
            <a:ext cx="3059832" cy="3168650"/>
          </a:xfrm>
        </p:spPr>
        <p:txBody>
          <a:bodyPr/>
          <a:lstStyle/>
          <a:p>
            <a:pPr marL="0" indent="0">
              <a:buNone/>
            </a:pPr>
            <a:r>
              <a:rPr lang="ru-RU" sz="2400" dirty="0" smtClean="0"/>
              <a:t>Автоматически </a:t>
            </a:r>
            <a:br>
              <a:rPr lang="ru-RU" sz="2400" dirty="0" smtClean="0"/>
            </a:br>
            <a:r>
              <a:rPr lang="ru-RU" sz="2400" dirty="0" smtClean="0"/>
              <a:t>создается </a:t>
            </a:r>
            <a:br>
              <a:rPr lang="ru-RU" sz="2400" dirty="0" smtClean="0"/>
            </a:br>
            <a:r>
              <a:rPr lang="ru-RU" sz="2400" dirty="0" smtClean="0"/>
              <a:t>первым слайдом </a:t>
            </a:r>
            <a:br>
              <a:rPr lang="ru-RU" sz="2400" dirty="0" smtClean="0"/>
            </a:br>
            <a:r>
              <a:rPr lang="ru-RU" sz="2400" dirty="0" smtClean="0"/>
              <a:t>презентации и </a:t>
            </a:r>
            <a:br>
              <a:rPr lang="ru-RU" sz="2400" dirty="0" smtClean="0"/>
            </a:br>
            <a:r>
              <a:rPr lang="ru-RU" sz="2400" dirty="0" smtClean="0"/>
              <a:t>содержит:</a:t>
            </a:r>
          </a:p>
          <a:p>
            <a:r>
              <a:rPr lang="ru-RU" sz="2400" dirty="0" smtClean="0"/>
              <a:t>Название </a:t>
            </a:r>
            <a:br>
              <a:rPr lang="ru-RU" sz="2400" dirty="0" smtClean="0"/>
            </a:br>
            <a:r>
              <a:rPr lang="ru-RU" sz="2400" dirty="0" smtClean="0"/>
              <a:t>презентации</a:t>
            </a:r>
          </a:p>
          <a:p>
            <a:r>
              <a:rPr lang="ru-RU" sz="2400" dirty="0" smtClean="0"/>
              <a:t>Подзаголовок</a:t>
            </a:r>
          </a:p>
          <a:p>
            <a:endParaRPr lang="ru-RU" dirty="0"/>
          </a:p>
        </p:txBody>
      </p:sp>
      <p:sp>
        <p:nvSpPr>
          <p:cNvPr id="6" name="Текст 5"/>
          <p:cNvSpPr>
            <a:spLocks noGrp="1"/>
          </p:cNvSpPr>
          <p:nvPr>
            <p:ph type="body" sz="quarter" idx="4294967295"/>
          </p:nvPr>
        </p:nvSpPr>
        <p:spPr>
          <a:xfrm>
            <a:off x="4860032" y="2060848"/>
            <a:ext cx="4041775" cy="639763"/>
          </a:xfrm>
        </p:spPr>
        <p:txBody>
          <a:bodyPr/>
          <a:lstStyle/>
          <a:p>
            <a:pPr algn="r"/>
            <a:r>
              <a:rPr lang="ru-RU" dirty="0" smtClean="0"/>
              <a:t>Основной </a:t>
            </a:r>
            <a:endParaRPr lang="ru-RU" dirty="0"/>
          </a:p>
        </p:txBody>
      </p:sp>
      <p:sp>
        <p:nvSpPr>
          <p:cNvPr id="7" name="Объект 6"/>
          <p:cNvSpPr>
            <a:spLocks noGrp="1"/>
          </p:cNvSpPr>
          <p:nvPr>
            <p:ph sz="quarter" idx="4294967295"/>
          </p:nvPr>
        </p:nvSpPr>
        <p:spPr>
          <a:xfrm>
            <a:off x="4860032" y="2781300"/>
            <a:ext cx="4041775" cy="3455988"/>
          </a:xfrm>
        </p:spPr>
        <p:txBody>
          <a:bodyPr>
            <a:normAutofit/>
          </a:bodyPr>
          <a:lstStyle/>
          <a:p>
            <a:pPr algn="r"/>
            <a:r>
              <a:rPr lang="ru-RU" sz="2400" dirty="0" smtClean="0"/>
              <a:t>Слайды-контент</a:t>
            </a:r>
            <a:br>
              <a:rPr lang="ru-RU" sz="2400" dirty="0" smtClean="0"/>
            </a:br>
            <a:r>
              <a:rPr lang="ru-RU" sz="2400" dirty="0" smtClean="0"/>
              <a:t>презентации, они могут </a:t>
            </a:r>
            <a:br>
              <a:rPr lang="ru-RU" sz="2400" dirty="0" smtClean="0"/>
            </a:br>
            <a:r>
              <a:rPr lang="ru-RU" sz="2400" dirty="0" smtClean="0"/>
              <a:t>иметь разную структуру</a:t>
            </a:r>
            <a:br>
              <a:rPr lang="ru-RU" sz="2400" dirty="0" smtClean="0"/>
            </a:br>
            <a:r>
              <a:rPr lang="ru-RU" sz="2400" dirty="0" smtClean="0"/>
              <a:t>– </a:t>
            </a:r>
            <a:r>
              <a:rPr lang="ru-RU" sz="2400" b="1" dirty="0" smtClean="0">
                <a:solidFill>
                  <a:srgbClr val="FF0000"/>
                </a:solidFill>
              </a:rPr>
              <a:t>МАКЕТ</a:t>
            </a:r>
            <a:r>
              <a:rPr lang="ru-RU" sz="2400" dirty="0" smtClean="0"/>
              <a:t> слайда.</a:t>
            </a:r>
            <a:br>
              <a:rPr lang="ru-RU" sz="2400" dirty="0" smtClean="0"/>
            </a:br>
            <a:r>
              <a:rPr lang="ru-RU" sz="2400" dirty="0" smtClean="0"/>
              <a:t>Слайд может содержать </a:t>
            </a:r>
            <a:br>
              <a:rPr lang="ru-RU" sz="2400" dirty="0" smtClean="0"/>
            </a:br>
            <a:r>
              <a:rPr lang="ru-RU" sz="2400" dirty="0" smtClean="0"/>
              <a:t>текст, рисунки, видео, </a:t>
            </a:r>
            <a:br>
              <a:rPr lang="ru-RU" sz="2400" dirty="0" smtClean="0"/>
            </a:br>
            <a:r>
              <a:rPr lang="ru-RU" sz="2400" dirty="0" smtClean="0"/>
              <a:t>схемы, диаграммы,</a:t>
            </a:r>
            <a:br>
              <a:rPr lang="ru-RU" sz="2400" dirty="0" smtClean="0"/>
            </a:br>
            <a:r>
              <a:rPr lang="ru-RU" sz="2400" dirty="0" smtClean="0"/>
              <a:t>таблицы, </a:t>
            </a:r>
            <a:br>
              <a:rPr lang="ru-RU" sz="2400" dirty="0" smtClean="0"/>
            </a:br>
            <a:r>
              <a:rPr lang="ru-RU" sz="2400" dirty="0" smtClean="0"/>
              <a:t>анимацию</a:t>
            </a:r>
            <a:endParaRPr lang="ru-RU" sz="2400" dirty="0"/>
          </a:p>
        </p:txBody>
      </p:sp>
      <p:sp>
        <p:nvSpPr>
          <p:cNvPr id="9" name="Заголовок 1"/>
          <p:cNvSpPr txBox="1">
            <a:spLocks/>
          </p:cNvSpPr>
          <p:nvPr/>
        </p:nvSpPr>
        <p:spPr>
          <a:xfrm>
            <a:off x="251520" y="836712"/>
            <a:ext cx="8445624" cy="122413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just"/>
            <a:r>
              <a:rPr lang="ru-RU" sz="2400" dirty="0" smtClean="0">
                <a:solidFill>
                  <a:srgbClr val="1F497D"/>
                </a:solidFill>
              </a:rPr>
              <a:t>Чтобы вставить в презентацию новый слайд, на вкладке </a:t>
            </a:r>
            <a:r>
              <a:rPr lang="ru-RU" sz="2400" b="1" dirty="0" smtClean="0">
                <a:solidFill>
                  <a:srgbClr val="1F497D"/>
                </a:solidFill>
              </a:rPr>
              <a:t>Главная</a:t>
            </a:r>
            <a:r>
              <a:rPr lang="ru-RU" sz="2400" dirty="0" smtClean="0">
                <a:solidFill>
                  <a:srgbClr val="1F497D"/>
                </a:solidFill>
              </a:rPr>
              <a:t> в группе </a:t>
            </a:r>
            <a:r>
              <a:rPr lang="ru-RU" sz="2400" b="1" dirty="0" smtClean="0">
                <a:solidFill>
                  <a:srgbClr val="1F497D"/>
                </a:solidFill>
              </a:rPr>
              <a:t>Слайды</a:t>
            </a:r>
            <a:r>
              <a:rPr lang="ru-RU" sz="2400" dirty="0" smtClean="0">
                <a:solidFill>
                  <a:srgbClr val="1F497D"/>
                </a:solidFill>
              </a:rPr>
              <a:t> щелкните стрелку ниже кнопки </a:t>
            </a:r>
            <a:r>
              <a:rPr lang="ru-RU" sz="2400" b="1" dirty="0" smtClean="0">
                <a:solidFill>
                  <a:srgbClr val="1F497D"/>
                </a:solidFill>
              </a:rPr>
              <a:t>Создать слайд</a:t>
            </a:r>
            <a:r>
              <a:rPr lang="ru-RU" sz="2400" dirty="0" smtClean="0">
                <a:solidFill>
                  <a:srgbClr val="1F497D"/>
                </a:solidFill>
              </a:rPr>
              <a:t>, а затем выберите нужный макет слайда.</a:t>
            </a:r>
            <a:endParaRPr lang="ru-RU" sz="2400" dirty="0">
              <a:solidFill>
                <a:srgbClr val="1F497D"/>
              </a:solidFill>
            </a:endParaRPr>
          </a:p>
        </p:txBody>
      </p:sp>
      <p:sp>
        <p:nvSpPr>
          <p:cNvPr id="10" name="Номер слайда 9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301FBA9-B187-423A-AA00-3B2E11159436}" type="slidenum">
              <a:rPr lang="ru-RU" smtClean="0"/>
              <a:pPr/>
              <a:t>4</a:t>
            </a:fld>
            <a:endParaRPr lang="ru-RU"/>
          </a:p>
        </p:txBody>
      </p:sp>
      <p:sp>
        <p:nvSpPr>
          <p:cNvPr id="11" name="Нижний колонтитул 10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ru-RU" dirty="0" smtClean="0"/>
              <a:t>автор Жук И.А.</a:t>
            </a:r>
            <a:endParaRPr lang="ru-RU" dirty="0"/>
          </a:p>
        </p:txBody>
      </p:sp>
      <p:pic>
        <p:nvPicPr>
          <p:cNvPr id="2" name="Picture 2"/>
          <p:cNvPicPr>
            <a:picLocks noChangeAspect="1" noChangeArrowheads="1"/>
          </p:cNvPicPr>
          <p:nvPr/>
        </p:nvPicPr>
        <p:blipFill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lum bright="-10000"/>
          </a:blip>
          <a:srcRect/>
          <a:stretch>
            <a:fillRect/>
          </a:stretch>
        </p:blipFill>
        <p:spPr bwMode="auto">
          <a:xfrm>
            <a:off x="3059832" y="2996952"/>
            <a:ext cx="2400300" cy="30384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="" xmlns:p14="http://schemas.microsoft.com/office/powerpoint/2010/main" val="1573260331"/>
      </p:ext>
    </p:extLst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spd="slow" p14:dur="2000"/>
    </mc:Choice>
    <mc:Fallback>
      <p:transition spd="slow"/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6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993775"/>
          </a:xfrm>
        </p:spPr>
        <p:txBody>
          <a:bodyPr>
            <a:normAutofit/>
          </a:bodyPr>
          <a:lstStyle/>
          <a:p>
            <a:r>
              <a:rPr lang="ru-RU" altLang="ru-RU" sz="3600" b="1" dirty="0" smtClean="0"/>
              <a:t>Структура слайда</a:t>
            </a:r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301FBA9-B187-423A-AA00-3B2E11159436}" type="slidenum">
              <a:rPr lang="ru-RU" smtClean="0"/>
              <a:pPr/>
              <a:t>5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ru-RU" smtClean="0"/>
              <a:t>автор Жук И.А.</a:t>
            </a:r>
            <a:endParaRPr lang="ru-RU"/>
          </a:p>
        </p:txBody>
      </p:sp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899592" y="1268760"/>
            <a:ext cx="7515225" cy="51339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="" xmlns:p14="http://schemas.microsoft.com/office/powerpoint/2010/main" val="632101635"/>
      </p:ext>
    </p:extLst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spd="slow" p14:dur="2000"/>
    </mc:Choice>
    <mc:Fallback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Текст 5"/>
          <p:cNvSpPr>
            <a:spLocks noGrp="1"/>
          </p:cNvSpPr>
          <p:nvPr>
            <p:ph type="body" idx="1"/>
          </p:nvPr>
        </p:nvSpPr>
        <p:spPr>
          <a:xfrm>
            <a:off x="611560" y="1052736"/>
            <a:ext cx="8135938" cy="4968974"/>
          </a:xfrm>
        </p:spPr>
        <p:txBody>
          <a:bodyPr/>
          <a:lstStyle/>
          <a:p>
            <a:pPr algn="just">
              <a:defRPr/>
            </a:pPr>
            <a:r>
              <a:rPr lang="ru-RU" sz="2100" dirty="0" smtClean="0">
                <a:solidFill>
                  <a:schemeClr val="tx1"/>
                </a:solidFill>
              </a:rPr>
              <a:t>Слайд состоит из 6 основных частей:</a:t>
            </a:r>
          </a:p>
          <a:p>
            <a:pPr marL="457200" indent="-457200" algn="just">
              <a:buFontTx/>
              <a:buAutoNum type="arabicPeriod"/>
              <a:defRPr/>
            </a:pPr>
            <a:r>
              <a:rPr lang="ru-RU" sz="2100" b="1" dirty="0" smtClean="0">
                <a:solidFill>
                  <a:schemeClr val="tx1"/>
                </a:solidFill>
              </a:rPr>
              <a:t>Заголовок.</a:t>
            </a:r>
            <a:r>
              <a:rPr lang="ru-RU" sz="2100" dirty="0" smtClean="0">
                <a:solidFill>
                  <a:schemeClr val="tx1"/>
                </a:solidFill>
              </a:rPr>
              <a:t> Располагается в верхней части</a:t>
            </a:r>
            <a:r>
              <a:rPr lang="en-US" sz="2100" dirty="0" smtClean="0">
                <a:solidFill>
                  <a:schemeClr val="tx1"/>
                </a:solidFill>
              </a:rPr>
              <a:t>;</a:t>
            </a:r>
            <a:endParaRPr lang="ru-RU" sz="2100" dirty="0" smtClean="0">
              <a:solidFill>
                <a:schemeClr val="tx1"/>
              </a:solidFill>
            </a:endParaRPr>
          </a:p>
          <a:p>
            <a:pPr marL="457200" indent="-457200" algn="just">
              <a:buFontTx/>
              <a:buAutoNum type="arabicPeriod"/>
              <a:defRPr/>
            </a:pPr>
            <a:r>
              <a:rPr lang="ru-RU" sz="2100" b="1" dirty="0" smtClean="0">
                <a:solidFill>
                  <a:schemeClr val="tx1"/>
                </a:solidFill>
              </a:rPr>
              <a:t>Текст слайда </a:t>
            </a:r>
            <a:r>
              <a:rPr lang="ru-RU" sz="2100" dirty="0" smtClean="0">
                <a:solidFill>
                  <a:schemeClr val="tx1"/>
                </a:solidFill>
              </a:rPr>
              <a:t>– его основная часть. Чаще всего представляет маркированный или нумерованный список. Текст, отображаемый на слайде вводится в специальное окно, называемое </a:t>
            </a:r>
            <a:r>
              <a:rPr lang="ru-RU" sz="2100" i="1" dirty="0" smtClean="0">
                <a:solidFill>
                  <a:schemeClr val="tx1"/>
                </a:solidFill>
              </a:rPr>
              <a:t>заполнителем</a:t>
            </a:r>
            <a:r>
              <a:rPr lang="en-US" sz="2100" dirty="0" smtClean="0">
                <a:solidFill>
                  <a:schemeClr val="tx1"/>
                </a:solidFill>
              </a:rPr>
              <a:t>;</a:t>
            </a:r>
            <a:endParaRPr lang="ru-RU" sz="2100" dirty="0" smtClean="0">
              <a:solidFill>
                <a:schemeClr val="tx1"/>
              </a:solidFill>
            </a:endParaRPr>
          </a:p>
          <a:p>
            <a:pPr marL="457200" indent="-457200" algn="just">
              <a:buFontTx/>
              <a:buAutoNum type="arabicPeriod"/>
              <a:defRPr/>
            </a:pPr>
            <a:r>
              <a:rPr lang="ru-RU" sz="2100" dirty="0" smtClean="0">
                <a:solidFill>
                  <a:schemeClr val="tx1"/>
                </a:solidFill>
              </a:rPr>
              <a:t>Слайды могут содержать </a:t>
            </a:r>
            <a:r>
              <a:rPr lang="ru-RU" sz="2100" b="1" dirty="0" smtClean="0">
                <a:solidFill>
                  <a:schemeClr val="tx1"/>
                </a:solidFill>
              </a:rPr>
              <a:t>рисунки, диаграммы</a:t>
            </a:r>
            <a:r>
              <a:rPr lang="ru-RU" sz="2100" dirty="0" smtClean="0">
                <a:solidFill>
                  <a:schemeClr val="tx1"/>
                </a:solidFill>
              </a:rPr>
              <a:t>, </a:t>
            </a:r>
            <a:r>
              <a:rPr lang="ru-RU" sz="2100" b="1" dirty="0" smtClean="0">
                <a:solidFill>
                  <a:schemeClr val="tx1"/>
                </a:solidFill>
              </a:rPr>
              <a:t>видеоклипы</a:t>
            </a:r>
            <a:r>
              <a:rPr lang="ru-RU" sz="2100" dirty="0" smtClean="0">
                <a:solidFill>
                  <a:schemeClr val="tx1"/>
                </a:solidFill>
              </a:rPr>
              <a:t>, </a:t>
            </a:r>
            <a:r>
              <a:rPr lang="ru-RU" sz="2100" b="1" dirty="0" smtClean="0">
                <a:solidFill>
                  <a:schemeClr val="tx1"/>
                </a:solidFill>
              </a:rPr>
              <a:t>звуковые файлы </a:t>
            </a:r>
            <a:r>
              <a:rPr lang="ru-RU" sz="2100" dirty="0" smtClean="0">
                <a:solidFill>
                  <a:schemeClr val="tx1"/>
                </a:solidFill>
              </a:rPr>
              <a:t>и другую информацию. Для их размещения на слайде существует определенное заполнителем место</a:t>
            </a:r>
            <a:r>
              <a:rPr lang="en-US" sz="2100" dirty="0" smtClean="0">
                <a:solidFill>
                  <a:schemeClr val="tx1"/>
                </a:solidFill>
              </a:rPr>
              <a:t>;</a:t>
            </a:r>
            <a:endParaRPr lang="ru-RU" sz="2100" dirty="0" smtClean="0">
              <a:solidFill>
                <a:schemeClr val="tx1"/>
              </a:solidFill>
            </a:endParaRPr>
          </a:p>
          <a:p>
            <a:pPr marL="457200" indent="-457200" algn="just">
              <a:buFontTx/>
              <a:buAutoNum type="arabicPeriod"/>
              <a:defRPr/>
            </a:pPr>
            <a:r>
              <a:rPr lang="ru-RU" sz="2100" b="1" dirty="0" smtClean="0">
                <a:solidFill>
                  <a:schemeClr val="tx1"/>
                </a:solidFill>
              </a:rPr>
              <a:t>Дата и время</a:t>
            </a:r>
            <a:r>
              <a:rPr lang="ru-RU" sz="2100" dirty="0" smtClean="0">
                <a:solidFill>
                  <a:schemeClr val="tx1"/>
                </a:solidFill>
              </a:rPr>
              <a:t>. Ставятся на слайде в левом нижнем углу</a:t>
            </a:r>
            <a:r>
              <a:rPr lang="en-US" sz="2100" dirty="0" smtClean="0">
                <a:solidFill>
                  <a:schemeClr val="tx1"/>
                </a:solidFill>
              </a:rPr>
              <a:t>;</a:t>
            </a:r>
            <a:endParaRPr lang="ru-RU" sz="2100" dirty="0" smtClean="0">
              <a:solidFill>
                <a:schemeClr val="tx1"/>
              </a:solidFill>
            </a:endParaRPr>
          </a:p>
          <a:p>
            <a:pPr marL="457200" indent="-457200" algn="just">
              <a:buFontTx/>
              <a:buAutoNum type="arabicPeriod"/>
              <a:defRPr/>
            </a:pPr>
            <a:r>
              <a:rPr lang="ru-RU" sz="2100" b="1" dirty="0" smtClean="0">
                <a:solidFill>
                  <a:schemeClr val="tx1"/>
                </a:solidFill>
              </a:rPr>
              <a:t>Нижний колонтитул</a:t>
            </a:r>
            <a:r>
              <a:rPr lang="ru-RU" sz="2100" dirty="0" smtClean="0">
                <a:solidFill>
                  <a:schemeClr val="tx1"/>
                </a:solidFill>
              </a:rPr>
              <a:t>. При необходимости располагается в нижней части слайда</a:t>
            </a:r>
            <a:r>
              <a:rPr lang="en-US" sz="2100" dirty="0" smtClean="0">
                <a:solidFill>
                  <a:schemeClr val="tx1"/>
                </a:solidFill>
              </a:rPr>
              <a:t>;</a:t>
            </a:r>
            <a:endParaRPr lang="ru-RU" sz="2100" dirty="0" smtClean="0">
              <a:solidFill>
                <a:schemeClr val="tx1"/>
              </a:solidFill>
            </a:endParaRPr>
          </a:p>
          <a:p>
            <a:pPr marL="457200" indent="-457200" algn="just">
              <a:buFontTx/>
              <a:buAutoNum type="arabicPeriod"/>
              <a:defRPr/>
            </a:pPr>
            <a:r>
              <a:rPr lang="ru-RU" sz="2100" b="1" dirty="0" smtClean="0">
                <a:solidFill>
                  <a:schemeClr val="tx1"/>
                </a:solidFill>
              </a:rPr>
              <a:t>Номер слайда</a:t>
            </a:r>
            <a:r>
              <a:rPr lang="ru-RU" sz="2100" dirty="0" smtClean="0">
                <a:solidFill>
                  <a:schemeClr val="tx1"/>
                </a:solidFill>
              </a:rPr>
              <a:t>. Отображается в левом нижнем углу.</a:t>
            </a:r>
            <a:endParaRPr lang="ru-RU" sz="2100" dirty="0">
              <a:solidFill>
                <a:schemeClr val="tx1"/>
              </a:solidFill>
            </a:endParaRPr>
          </a:p>
        </p:txBody>
      </p:sp>
      <p:sp>
        <p:nvSpPr>
          <p:cNvPr id="7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993775"/>
          </a:xfrm>
        </p:spPr>
        <p:txBody>
          <a:bodyPr/>
          <a:lstStyle/>
          <a:p>
            <a:pPr algn="ctr">
              <a:defRPr/>
            </a:pPr>
            <a:r>
              <a:rPr lang="ru-RU" cap="none" dirty="0" smtClean="0"/>
              <a:t>Структура слайда</a:t>
            </a:r>
            <a:endParaRPr lang="ru-RU" cap="none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301FBA9-B187-423A-AA00-3B2E11159436}" type="slidenum">
              <a:rPr lang="ru-RU" smtClean="0"/>
              <a:pPr/>
              <a:t>6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ru-RU" smtClean="0"/>
              <a:t>автор Жук И.А.</a:t>
            </a:r>
            <a:endParaRPr lang="ru-RU"/>
          </a:p>
        </p:txBody>
      </p:sp>
    </p:spTree>
    <p:extLst>
      <p:ext uri="{BB962C8B-B14F-4D97-AF65-F5344CB8AC3E}">
        <p14:creationId xmlns="" xmlns:p14="http://schemas.microsoft.com/office/powerpoint/2010/main" val="2345334352"/>
      </p:ext>
    </p:extLst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spd="slow" p14:dur="2000"/>
    </mc:Choice>
    <mc:Fallback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3010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15616" y="1092738"/>
            <a:ext cx="6768752" cy="551534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" name="Заголовок 2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778098"/>
          </a:xfrm>
        </p:spPr>
        <p:txBody>
          <a:bodyPr>
            <a:normAutofit/>
          </a:bodyPr>
          <a:lstStyle/>
          <a:p>
            <a:r>
              <a:rPr lang="ru-RU" sz="3600" b="1" dirty="0" smtClean="0"/>
              <a:t>Интерфейс </a:t>
            </a:r>
            <a:r>
              <a:rPr lang="en-US" sz="3600" b="1" dirty="0" smtClean="0"/>
              <a:t>PowerPoint</a:t>
            </a:r>
            <a:endParaRPr lang="ru-RU" sz="3600" b="1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301FBA9-B187-423A-AA00-3B2E11159436}" type="slidenum">
              <a:rPr lang="ru-RU" smtClean="0"/>
              <a:pPr/>
              <a:t>7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ru-RU" smtClean="0"/>
              <a:t>автор Жук И.А.</a:t>
            </a:r>
            <a:endParaRPr lang="ru-RU"/>
          </a:p>
        </p:txBody>
      </p:sp>
    </p:spTree>
    <p:extLst>
      <p:ext uri="{BB962C8B-B14F-4D97-AF65-F5344CB8AC3E}">
        <p14:creationId xmlns="" xmlns:p14="http://schemas.microsoft.com/office/powerpoint/2010/main" val="2244915623"/>
      </p:ext>
    </p:extLst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spd="slow" p14:dur="2000"/>
    </mc:Choice>
    <mc:Fallback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Текст 8"/>
          <p:cNvSpPr>
            <a:spLocks noGrp="1"/>
          </p:cNvSpPr>
          <p:nvPr>
            <p:ph type="body" idx="1"/>
          </p:nvPr>
        </p:nvSpPr>
        <p:spPr>
          <a:xfrm>
            <a:off x="468313" y="1556792"/>
            <a:ext cx="8135937" cy="4968552"/>
          </a:xfrm>
        </p:spPr>
        <p:txBody>
          <a:bodyPr anchor="t" anchorCtr="0"/>
          <a:lstStyle/>
          <a:p>
            <a:pPr algn="just">
              <a:lnSpc>
                <a:spcPct val="90000"/>
              </a:lnSpc>
            </a:pPr>
            <a:r>
              <a:rPr lang="ru-RU" altLang="ru-RU" b="1" dirty="0" smtClean="0">
                <a:solidFill>
                  <a:schemeClr val="tx1"/>
                </a:solidFill>
              </a:rPr>
              <a:t>Лента с вкладками - с</a:t>
            </a:r>
            <a:r>
              <a:rPr lang="ru-RU" altLang="ru-RU" dirty="0" smtClean="0">
                <a:solidFill>
                  <a:schemeClr val="tx1"/>
                </a:solidFill>
              </a:rPr>
              <a:t>одержит вкладки панелей с кнопками команд и инструментов.</a:t>
            </a:r>
          </a:p>
          <a:p>
            <a:pPr algn="just">
              <a:lnSpc>
                <a:spcPct val="90000"/>
              </a:lnSpc>
            </a:pPr>
            <a:r>
              <a:rPr lang="ru-RU" altLang="ru-RU" b="1" dirty="0" smtClean="0">
                <a:solidFill>
                  <a:schemeClr val="tx1"/>
                </a:solidFill>
              </a:rPr>
              <a:t>Панель слайдов - </a:t>
            </a:r>
            <a:r>
              <a:rPr lang="ru-RU" altLang="ru-RU" dirty="0" smtClean="0">
                <a:solidFill>
                  <a:schemeClr val="tx1"/>
                </a:solidFill>
              </a:rPr>
              <a:t>составные элементы презентации отображаются в виде структуры. На вкладке Слайды выводятся миниатюрные изображения слайдов данной презентации.</a:t>
            </a:r>
            <a:endParaRPr lang="en-US" altLang="ru-RU" dirty="0" smtClean="0">
              <a:solidFill>
                <a:schemeClr val="tx1"/>
              </a:solidFill>
            </a:endParaRPr>
          </a:p>
          <a:p>
            <a:pPr algn="just">
              <a:lnSpc>
                <a:spcPct val="90000"/>
              </a:lnSpc>
            </a:pPr>
            <a:r>
              <a:rPr lang="ru-RU" altLang="ru-RU" b="1" dirty="0" smtClean="0">
                <a:solidFill>
                  <a:schemeClr val="tx1"/>
                </a:solidFill>
              </a:rPr>
              <a:t>Область редактирования слайда - </a:t>
            </a:r>
            <a:r>
              <a:rPr lang="ru-RU" altLang="ru-RU" dirty="0" smtClean="0">
                <a:solidFill>
                  <a:schemeClr val="tx1"/>
                </a:solidFill>
              </a:rPr>
              <a:t>для отображения текущего слайда.</a:t>
            </a:r>
          </a:p>
          <a:p>
            <a:pPr algn="just">
              <a:lnSpc>
                <a:spcPct val="90000"/>
              </a:lnSpc>
            </a:pPr>
            <a:r>
              <a:rPr lang="ru-RU" altLang="ru-RU" b="1" dirty="0" smtClean="0">
                <a:solidFill>
                  <a:schemeClr val="tx1"/>
                </a:solidFill>
              </a:rPr>
              <a:t>Панель заметок - </a:t>
            </a:r>
            <a:r>
              <a:rPr lang="ru-RU" altLang="ru-RU" dirty="0" smtClean="0">
                <a:solidFill>
                  <a:schemeClr val="tx1"/>
                </a:solidFill>
              </a:rPr>
              <a:t>для ввода текста примечаний, которые необходимо добавить к слайду.</a:t>
            </a:r>
          </a:p>
          <a:p>
            <a:pPr algn="just">
              <a:lnSpc>
                <a:spcPct val="90000"/>
              </a:lnSpc>
            </a:pPr>
            <a:r>
              <a:rPr lang="ru-RU" altLang="ru-RU" b="1" dirty="0" smtClean="0">
                <a:solidFill>
                  <a:schemeClr val="tx1"/>
                </a:solidFill>
              </a:rPr>
              <a:t>Строка состояния - </a:t>
            </a:r>
            <a:r>
              <a:rPr lang="ru-RU" altLang="ru-RU" dirty="0" smtClean="0">
                <a:solidFill>
                  <a:schemeClr val="tx1"/>
                </a:solidFill>
              </a:rPr>
              <a:t>содержит информацию о текущем слайде, открытом в окне.</a:t>
            </a:r>
          </a:p>
          <a:p>
            <a:pPr algn="just">
              <a:lnSpc>
                <a:spcPct val="90000"/>
              </a:lnSpc>
            </a:pPr>
            <a:r>
              <a:rPr lang="ru-RU" altLang="ru-RU" b="1" dirty="0" smtClean="0">
                <a:solidFill>
                  <a:schemeClr val="tx1"/>
                </a:solidFill>
              </a:rPr>
              <a:t>Режимы просмотра файлов – </a:t>
            </a:r>
          </a:p>
          <a:p>
            <a:pPr marL="363538" algn="just">
              <a:lnSpc>
                <a:spcPct val="90000"/>
              </a:lnSpc>
            </a:pPr>
            <a:r>
              <a:rPr lang="ru-RU" altLang="ru-RU" b="1" dirty="0" smtClean="0">
                <a:solidFill>
                  <a:schemeClr val="tx1"/>
                </a:solidFill>
              </a:rPr>
              <a:t>Обычный</a:t>
            </a:r>
            <a:r>
              <a:rPr lang="ru-RU" altLang="ru-RU" dirty="0" smtClean="0">
                <a:solidFill>
                  <a:schemeClr val="tx1"/>
                </a:solidFill>
              </a:rPr>
              <a:t> – работа на текущем слайде</a:t>
            </a:r>
          </a:p>
          <a:p>
            <a:pPr marL="363538" algn="just">
              <a:lnSpc>
                <a:spcPct val="90000"/>
              </a:lnSpc>
            </a:pPr>
            <a:r>
              <a:rPr lang="ru-RU" altLang="ru-RU" b="1" dirty="0" smtClean="0">
                <a:solidFill>
                  <a:schemeClr val="tx1"/>
                </a:solidFill>
              </a:rPr>
              <a:t>Сортировщик слайдов </a:t>
            </a:r>
            <a:r>
              <a:rPr lang="ru-RU" altLang="ru-RU" dirty="0" smtClean="0">
                <a:solidFill>
                  <a:schemeClr val="tx1"/>
                </a:solidFill>
              </a:rPr>
              <a:t>– набор слайдов </a:t>
            </a:r>
            <a:r>
              <a:rPr lang="ru-RU" altLang="ru-RU" dirty="0" smtClean="0">
                <a:solidFill>
                  <a:schemeClr val="tx1"/>
                </a:solidFill>
              </a:rPr>
              <a:t>презентации и манипуляция слайдами (удаление, перемещение)</a:t>
            </a:r>
            <a:endParaRPr lang="ru-RU" altLang="ru-RU" dirty="0" smtClean="0">
              <a:solidFill>
                <a:schemeClr val="tx1"/>
              </a:solidFill>
            </a:endParaRPr>
          </a:p>
          <a:p>
            <a:pPr marL="363538" algn="just">
              <a:lnSpc>
                <a:spcPct val="90000"/>
              </a:lnSpc>
            </a:pPr>
            <a:r>
              <a:rPr lang="ru-RU" altLang="ru-RU" b="1" dirty="0" smtClean="0">
                <a:solidFill>
                  <a:schemeClr val="tx1"/>
                </a:solidFill>
              </a:rPr>
              <a:t>Показ слайдов </a:t>
            </a:r>
            <a:r>
              <a:rPr lang="ru-RU" altLang="ru-RU" dirty="0" smtClean="0">
                <a:solidFill>
                  <a:schemeClr val="tx1"/>
                </a:solidFill>
              </a:rPr>
              <a:t>– полноэкранный режим демонстрации презентации с 1 слайда</a:t>
            </a:r>
            <a:endParaRPr lang="en-US" altLang="ru-RU" dirty="0" smtClean="0">
              <a:solidFill>
                <a:schemeClr val="tx1"/>
              </a:solidFill>
            </a:endParaRPr>
          </a:p>
        </p:txBody>
      </p:sp>
      <p:sp>
        <p:nvSpPr>
          <p:cNvPr id="5" name="Заголовок 4"/>
          <p:cNvSpPr>
            <a:spLocks noGrp="1"/>
          </p:cNvSpPr>
          <p:nvPr>
            <p:ph type="title"/>
          </p:nvPr>
        </p:nvSpPr>
        <p:spPr>
          <a:xfrm>
            <a:off x="323528" y="188913"/>
            <a:ext cx="8568952" cy="936625"/>
          </a:xfrm>
        </p:spPr>
        <p:txBody>
          <a:bodyPr>
            <a:noAutofit/>
          </a:bodyPr>
          <a:lstStyle/>
          <a:p>
            <a:pPr algn="ctr">
              <a:defRPr/>
            </a:pPr>
            <a:r>
              <a:rPr lang="ru-RU" sz="3600" cap="none" dirty="0" smtClean="0"/>
              <a:t>Основные элементы интерфейса </a:t>
            </a:r>
            <a:br>
              <a:rPr lang="ru-RU" sz="3600" cap="none" dirty="0" smtClean="0"/>
            </a:br>
            <a:r>
              <a:rPr lang="en-US" sz="3600" dirty="0" smtClean="0"/>
              <a:t>P</a:t>
            </a:r>
            <a:r>
              <a:rPr lang="en-US" sz="3600" cap="none" dirty="0" smtClean="0"/>
              <a:t>ower</a:t>
            </a:r>
            <a:r>
              <a:rPr lang="ru-RU" sz="3600" dirty="0" smtClean="0"/>
              <a:t> </a:t>
            </a:r>
            <a:r>
              <a:rPr lang="en-US" sz="3600" dirty="0" smtClean="0"/>
              <a:t>P</a:t>
            </a:r>
            <a:r>
              <a:rPr lang="en-US" sz="3600" cap="none" dirty="0" smtClean="0"/>
              <a:t>oint</a:t>
            </a:r>
            <a:endParaRPr lang="ru-RU" sz="3600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301FBA9-B187-423A-AA00-3B2E11159436}" type="slidenum">
              <a:rPr lang="ru-RU" smtClean="0"/>
              <a:pPr/>
              <a:t>8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ru-RU" smtClean="0"/>
              <a:t>автор Жук И.А.</a:t>
            </a:r>
            <a:endParaRPr lang="ru-RU"/>
          </a:p>
        </p:txBody>
      </p:sp>
    </p:spTree>
    <p:extLst>
      <p:ext uri="{BB962C8B-B14F-4D97-AF65-F5344CB8AC3E}">
        <p14:creationId xmlns="" xmlns:p14="http://schemas.microsoft.com/office/powerpoint/2010/main" val="1612398535"/>
      </p:ext>
    </p:extLst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spd="slow" p14:dur="2000"/>
    </mc:Choice>
    <mc:Fallback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Заголовок 7"/>
          <p:cNvSpPr>
            <a:spLocks noGrp="1"/>
          </p:cNvSpPr>
          <p:nvPr>
            <p:ph type="title"/>
          </p:nvPr>
        </p:nvSpPr>
        <p:spPr>
          <a:xfrm>
            <a:off x="827088" y="260350"/>
            <a:ext cx="7772400" cy="576263"/>
          </a:xfrm>
        </p:spPr>
        <p:txBody>
          <a:bodyPr>
            <a:noAutofit/>
          </a:bodyPr>
          <a:lstStyle/>
          <a:p>
            <a:pPr algn="ctr">
              <a:defRPr/>
            </a:pPr>
            <a:r>
              <a:rPr lang="ru-RU" sz="3600" cap="none" dirty="0" smtClean="0"/>
              <a:t>Лента с вкладками</a:t>
            </a:r>
            <a:endParaRPr lang="ru-RU" sz="3600" cap="none" dirty="0"/>
          </a:p>
        </p:txBody>
      </p:sp>
      <p:sp>
        <p:nvSpPr>
          <p:cNvPr id="9" name="Текст 8"/>
          <p:cNvSpPr>
            <a:spLocks noGrp="1"/>
          </p:cNvSpPr>
          <p:nvPr>
            <p:ph type="body" idx="1"/>
          </p:nvPr>
        </p:nvSpPr>
        <p:spPr>
          <a:xfrm>
            <a:off x="395536" y="1052736"/>
            <a:ext cx="8424936" cy="5040560"/>
          </a:xfrm>
        </p:spPr>
        <p:txBody>
          <a:bodyPr anchor="t" anchorCtr="0">
            <a:noAutofit/>
          </a:bodyPr>
          <a:lstStyle/>
          <a:p>
            <a:pPr indent="263525" algn="just">
              <a:buFont typeface="Arial" pitchFamily="34" charset="0"/>
              <a:buChar char="•"/>
              <a:defRPr/>
            </a:pPr>
            <a:r>
              <a:rPr lang="ru-RU" sz="2400" b="1" dirty="0" smtClean="0">
                <a:solidFill>
                  <a:schemeClr val="tx1"/>
                </a:solidFill>
              </a:rPr>
              <a:t>Файл - </a:t>
            </a:r>
            <a:r>
              <a:rPr lang="ru-RU" sz="2400" dirty="0" smtClean="0">
                <a:solidFill>
                  <a:schemeClr val="tx1"/>
                </a:solidFill>
              </a:rPr>
              <a:t>стандартный набор операций, выполняемых с файлом.</a:t>
            </a:r>
            <a:endParaRPr lang="en-US" sz="2400" dirty="0" smtClean="0">
              <a:solidFill>
                <a:schemeClr val="tx1"/>
              </a:solidFill>
            </a:endParaRPr>
          </a:p>
          <a:p>
            <a:pPr indent="263525" algn="just">
              <a:buFont typeface="Arial" pitchFamily="34" charset="0"/>
              <a:buChar char="•"/>
              <a:defRPr/>
            </a:pPr>
            <a:r>
              <a:rPr lang="ru-RU" sz="2400" b="1" dirty="0" smtClean="0">
                <a:solidFill>
                  <a:schemeClr val="tx1"/>
                </a:solidFill>
              </a:rPr>
              <a:t>Главная - </a:t>
            </a:r>
            <a:r>
              <a:rPr lang="ru-RU" sz="2400" dirty="0" smtClean="0">
                <a:solidFill>
                  <a:schemeClr val="tx1"/>
                </a:solidFill>
              </a:rPr>
              <a:t>элементы создания и форматирования слайдов, разделов, текста, рисунков, линий, надписей, геометрических фигур и др.</a:t>
            </a:r>
            <a:endParaRPr lang="en-US" sz="2400" b="1" dirty="0" smtClean="0">
              <a:solidFill>
                <a:schemeClr val="tx1"/>
              </a:solidFill>
            </a:endParaRPr>
          </a:p>
          <a:p>
            <a:pPr indent="263525" algn="just">
              <a:buFont typeface="Arial" pitchFamily="34" charset="0"/>
              <a:buChar char="•"/>
              <a:defRPr/>
            </a:pPr>
            <a:r>
              <a:rPr lang="ru-RU" sz="2400" b="1" dirty="0" smtClean="0">
                <a:solidFill>
                  <a:schemeClr val="tx1"/>
                </a:solidFill>
              </a:rPr>
              <a:t>Вставка - </a:t>
            </a:r>
            <a:r>
              <a:rPr lang="ru-RU" sz="2400" dirty="0" smtClean="0">
                <a:solidFill>
                  <a:schemeClr val="tx1"/>
                </a:solidFill>
              </a:rPr>
              <a:t>элементы управления для вставки различных объектов.</a:t>
            </a:r>
          </a:p>
          <a:p>
            <a:pPr indent="263525" algn="just">
              <a:buFont typeface="Arial" pitchFamily="34" charset="0"/>
              <a:buChar char="•"/>
              <a:defRPr/>
            </a:pPr>
            <a:r>
              <a:rPr lang="ru-RU" sz="2400" b="1" dirty="0" smtClean="0">
                <a:solidFill>
                  <a:schemeClr val="tx1"/>
                </a:solidFill>
              </a:rPr>
              <a:t>Дизайн – </a:t>
            </a:r>
            <a:r>
              <a:rPr lang="ru-RU" sz="2400" dirty="0" smtClean="0">
                <a:solidFill>
                  <a:schemeClr val="tx1"/>
                </a:solidFill>
              </a:rPr>
              <a:t>подбор  общего стиля, цветовых схем для слайдов, композиции.</a:t>
            </a:r>
            <a:endParaRPr lang="en-US" sz="2400" dirty="0" smtClean="0">
              <a:solidFill>
                <a:schemeClr val="tx1"/>
              </a:solidFill>
            </a:endParaRPr>
          </a:p>
          <a:p>
            <a:pPr indent="263525" algn="just">
              <a:buFont typeface="Arial" pitchFamily="34" charset="0"/>
              <a:buChar char="•"/>
              <a:defRPr/>
            </a:pPr>
            <a:r>
              <a:rPr lang="ru-RU" sz="2400" b="1" dirty="0" smtClean="0">
                <a:solidFill>
                  <a:schemeClr val="tx1"/>
                </a:solidFill>
              </a:rPr>
              <a:t>Переходы – </a:t>
            </a:r>
            <a:r>
              <a:rPr lang="ru-RU" sz="2400" dirty="0" smtClean="0">
                <a:solidFill>
                  <a:schemeClr val="tx1"/>
                </a:solidFill>
              </a:rPr>
              <a:t>настройка  эффектов перехода между слайдами.</a:t>
            </a:r>
            <a:endParaRPr lang="en-US" sz="2400" dirty="0" smtClean="0">
              <a:solidFill>
                <a:schemeClr val="tx1"/>
              </a:solidFill>
            </a:endParaRPr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301FBA9-B187-423A-AA00-3B2E11159436}" type="slidenum">
              <a:rPr lang="ru-RU" smtClean="0"/>
              <a:pPr/>
              <a:t>9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ru-RU" smtClean="0"/>
              <a:t>автор Жук И.А.</a:t>
            </a:r>
            <a:endParaRPr lang="ru-RU"/>
          </a:p>
        </p:txBody>
      </p:sp>
    </p:spTree>
    <p:extLst>
      <p:ext uri="{BB962C8B-B14F-4D97-AF65-F5344CB8AC3E}">
        <p14:creationId xmlns="" xmlns:p14="http://schemas.microsoft.com/office/powerpoint/2010/main" val="2966868507"/>
      </p:ext>
    </p:extLst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spd="slow" p14:dur="2000"/>
    </mc:Choice>
    <mc:Fallback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Заголовок 7"/>
          <p:cNvSpPr>
            <a:spLocks noGrp="1"/>
          </p:cNvSpPr>
          <p:nvPr>
            <p:ph type="title"/>
          </p:nvPr>
        </p:nvSpPr>
        <p:spPr>
          <a:xfrm>
            <a:off x="827088" y="260350"/>
            <a:ext cx="7772400" cy="576263"/>
          </a:xfrm>
        </p:spPr>
        <p:txBody>
          <a:bodyPr>
            <a:noAutofit/>
          </a:bodyPr>
          <a:lstStyle/>
          <a:p>
            <a:pPr algn="ctr">
              <a:defRPr/>
            </a:pPr>
            <a:r>
              <a:rPr lang="ru-RU" sz="3600" cap="none" dirty="0" smtClean="0"/>
              <a:t>Лента с вкладками</a:t>
            </a:r>
            <a:endParaRPr lang="ru-RU" sz="3600" cap="none" dirty="0"/>
          </a:p>
        </p:txBody>
      </p:sp>
      <p:sp>
        <p:nvSpPr>
          <p:cNvPr id="9" name="Текст 8"/>
          <p:cNvSpPr>
            <a:spLocks noGrp="1"/>
          </p:cNvSpPr>
          <p:nvPr>
            <p:ph type="body" idx="1"/>
          </p:nvPr>
        </p:nvSpPr>
        <p:spPr>
          <a:xfrm>
            <a:off x="395536" y="1052736"/>
            <a:ext cx="8424936" cy="5616624"/>
          </a:xfrm>
        </p:spPr>
        <p:txBody>
          <a:bodyPr anchor="t" anchorCtr="0">
            <a:noAutofit/>
          </a:bodyPr>
          <a:lstStyle/>
          <a:p>
            <a:pPr indent="263525" algn="just">
              <a:buFont typeface="Arial" pitchFamily="34" charset="0"/>
              <a:buChar char="•"/>
              <a:defRPr/>
            </a:pPr>
            <a:r>
              <a:rPr lang="ru-RU" sz="2400" b="1" dirty="0" smtClean="0">
                <a:solidFill>
                  <a:schemeClr val="tx1"/>
                </a:solidFill>
              </a:rPr>
              <a:t>Анимация – </a:t>
            </a:r>
            <a:r>
              <a:rPr lang="ru-RU" sz="2400" dirty="0" smtClean="0">
                <a:solidFill>
                  <a:schemeClr val="tx1"/>
                </a:solidFill>
              </a:rPr>
              <a:t>позволяет задать появление на экране содержимого слайда во время демонстрации презентации.</a:t>
            </a:r>
            <a:endParaRPr lang="en-US" sz="2400" dirty="0" smtClean="0">
              <a:solidFill>
                <a:schemeClr val="tx1"/>
              </a:solidFill>
            </a:endParaRPr>
          </a:p>
          <a:p>
            <a:pPr indent="263525" algn="just">
              <a:buFont typeface="Arial" pitchFamily="34" charset="0"/>
              <a:buChar char="•"/>
              <a:defRPr/>
            </a:pPr>
            <a:r>
              <a:rPr lang="ru-RU" sz="2400" b="1" dirty="0" smtClean="0">
                <a:solidFill>
                  <a:schemeClr val="tx1"/>
                </a:solidFill>
              </a:rPr>
              <a:t>Показ слайдов – </a:t>
            </a:r>
            <a:r>
              <a:rPr lang="ru-RU" sz="2400" dirty="0" smtClean="0">
                <a:solidFill>
                  <a:schemeClr val="tx1"/>
                </a:solidFill>
              </a:rPr>
              <a:t>настройка просмотра готовой презентации в полноэкранном режиме и подготовки к показу.</a:t>
            </a:r>
          </a:p>
          <a:p>
            <a:pPr indent="263525" algn="just">
              <a:buFont typeface="Arial" pitchFamily="34" charset="0"/>
              <a:buChar char="•"/>
              <a:defRPr/>
            </a:pPr>
            <a:r>
              <a:rPr lang="ru-RU" sz="2400" b="1" dirty="0" smtClean="0">
                <a:solidFill>
                  <a:schemeClr val="tx1"/>
                </a:solidFill>
              </a:rPr>
              <a:t>Рецензирование - </a:t>
            </a:r>
            <a:r>
              <a:rPr lang="ru-RU" sz="2400" dirty="0" smtClean="0">
                <a:solidFill>
                  <a:schemeClr val="tx1"/>
                </a:solidFill>
              </a:rPr>
              <a:t>элементы управления для рецензирования презентацией.</a:t>
            </a:r>
          </a:p>
          <a:p>
            <a:pPr indent="263525" algn="just">
              <a:buFont typeface="Arial" pitchFamily="34" charset="0"/>
              <a:buChar char="•"/>
              <a:defRPr/>
            </a:pPr>
            <a:r>
              <a:rPr lang="ru-RU" sz="2400" b="1" dirty="0" smtClean="0">
                <a:solidFill>
                  <a:schemeClr val="tx1"/>
                </a:solidFill>
              </a:rPr>
              <a:t>Вид - </a:t>
            </a:r>
            <a:r>
              <a:rPr lang="ru-RU" sz="2400" dirty="0" smtClean="0">
                <a:solidFill>
                  <a:schemeClr val="tx1"/>
                </a:solidFill>
              </a:rPr>
              <a:t>режимы просмотра презентации, настройка образцов, вспомогательные инструменты для оптимизации работы с несколькими файлами одновременно.</a:t>
            </a:r>
          </a:p>
          <a:p>
            <a:pPr indent="263525" algn="just">
              <a:buFont typeface="Arial" pitchFamily="34" charset="0"/>
              <a:buChar char="•"/>
              <a:defRPr/>
            </a:pPr>
            <a:r>
              <a:rPr lang="ru-RU" sz="2400" b="1" dirty="0" smtClean="0">
                <a:solidFill>
                  <a:schemeClr val="tx1"/>
                </a:solidFill>
              </a:rPr>
              <a:t>Надстройки - </a:t>
            </a:r>
            <a:r>
              <a:rPr lang="ru-RU" sz="2400" dirty="0" smtClean="0">
                <a:solidFill>
                  <a:schemeClr val="tx1"/>
                </a:solidFill>
              </a:rPr>
              <a:t>вспомогательное программное расширение для интеграции с различными программными пакетами и появляется при наличии дополнительных надстроек.</a:t>
            </a:r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301FBA9-B187-423A-AA00-3B2E11159436}" type="slidenum">
              <a:rPr lang="ru-RU" smtClean="0"/>
              <a:pPr/>
              <a:t>10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ru-RU" smtClean="0"/>
              <a:t>автор Жук И.А.</a:t>
            </a:r>
            <a:endParaRPr lang="ru-RU"/>
          </a:p>
        </p:txBody>
      </p:sp>
    </p:spTree>
    <p:extLst>
      <p:ext uri="{BB962C8B-B14F-4D97-AF65-F5344CB8AC3E}">
        <p14:creationId xmlns="" xmlns:p14="http://schemas.microsoft.com/office/powerpoint/2010/main" val="2966868507"/>
      </p:ext>
    </p:extLst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spd="slow" p14:dur="2000"/>
    </mc:Choice>
    <mc:Fallback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8130" name="Заголовок 3"/>
          <p:cNvSpPr>
            <a:spLocks noGrp="1"/>
          </p:cNvSpPr>
          <p:nvPr>
            <p:ph type="title"/>
          </p:nvPr>
        </p:nvSpPr>
        <p:spPr>
          <a:xfrm>
            <a:off x="395536" y="404664"/>
            <a:ext cx="8229600" cy="765175"/>
          </a:xfrm>
        </p:spPr>
        <p:txBody>
          <a:bodyPr>
            <a:normAutofit/>
          </a:bodyPr>
          <a:lstStyle/>
          <a:p>
            <a:r>
              <a:rPr lang="ru-RU" altLang="ru-RU" sz="3600" b="1" dirty="0" smtClean="0"/>
              <a:t>Вкладка Файл</a:t>
            </a:r>
          </a:p>
        </p:txBody>
      </p:sp>
      <p:sp>
        <p:nvSpPr>
          <p:cNvPr id="5" name="Содержимое 4"/>
          <p:cNvSpPr>
            <a:spLocks noGrp="1"/>
          </p:cNvSpPr>
          <p:nvPr>
            <p:ph idx="1"/>
          </p:nvPr>
        </p:nvSpPr>
        <p:spPr>
          <a:xfrm>
            <a:off x="1763713" y="980728"/>
            <a:ext cx="6934200" cy="5184105"/>
          </a:xfrm>
        </p:spPr>
        <p:txBody>
          <a:bodyPr>
            <a:noAutofit/>
          </a:bodyPr>
          <a:lstStyle/>
          <a:p>
            <a:pPr marL="0" indent="0" algn="just">
              <a:buFontTx/>
              <a:buNone/>
              <a:defRPr/>
            </a:pPr>
            <a:r>
              <a:rPr lang="ru-RU" sz="2400" dirty="0" smtClean="0"/>
              <a:t>Позволяет:</a:t>
            </a:r>
          </a:p>
          <a:p>
            <a:pPr algn="just">
              <a:defRPr/>
            </a:pPr>
            <a:r>
              <a:rPr lang="ru-RU" sz="2400" dirty="0" smtClean="0"/>
              <a:t>узнавать общие сведения о файлах презентаций в разделе </a:t>
            </a:r>
            <a:r>
              <a:rPr lang="ru-RU" sz="2400" b="1" dirty="0" smtClean="0"/>
              <a:t>Сведения</a:t>
            </a:r>
          </a:p>
          <a:p>
            <a:pPr algn="just">
              <a:defRPr/>
            </a:pPr>
            <a:r>
              <a:rPr lang="ru-RU" sz="2400" dirty="0" smtClean="0"/>
              <a:t>сохранять готовые презентации - </a:t>
            </a:r>
            <a:r>
              <a:rPr lang="ru-RU" sz="2400" b="1" dirty="0" smtClean="0"/>
              <a:t>Сохранить</a:t>
            </a:r>
            <a:r>
              <a:rPr lang="ru-RU" sz="2400" dirty="0" smtClean="0"/>
              <a:t> или </a:t>
            </a:r>
            <a:r>
              <a:rPr lang="ru-RU" sz="2400" b="1" dirty="0" smtClean="0"/>
              <a:t>Сохранить как</a:t>
            </a:r>
            <a:r>
              <a:rPr lang="en-US" sz="2400" dirty="0" smtClean="0"/>
              <a:t>;</a:t>
            </a:r>
          </a:p>
          <a:p>
            <a:pPr algn="just">
              <a:defRPr/>
            </a:pPr>
            <a:r>
              <a:rPr lang="ru-RU" sz="2400" b="1" dirty="0" smtClean="0"/>
              <a:t>закрывать</a:t>
            </a:r>
            <a:r>
              <a:rPr lang="ru-RU" sz="2400" dirty="0" smtClean="0"/>
              <a:t> презентации и </a:t>
            </a:r>
            <a:r>
              <a:rPr lang="ru-RU" sz="2400" b="1" dirty="0" smtClean="0"/>
              <a:t>открывать</a:t>
            </a:r>
            <a:r>
              <a:rPr lang="en-US" sz="2400" dirty="0" smtClean="0"/>
              <a:t>;</a:t>
            </a:r>
            <a:endParaRPr lang="ru-RU" sz="2400" dirty="0" smtClean="0"/>
          </a:p>
          <a:p>
            <a:pPr algn="just">
              <a:defRPr/>
            </a:pPr>
            <a:r>
              <a:rPr lang="ru-RU" sz="2400" dirty="0" smtClean="0"/>
              <a:t>в разделе </a:t>
            </a:r>
            <a:r>
              <a:rPr lang="ru-RU" sz="2400" b="1" dirty="0" smtClean="0"/>
              <a:t>Последние</a:t>
            </a:r>
            <a:r>
              <a:rPr lang="ru-RU" sz="2400" dirty="0" smtClean="0"/>
              <a:t> просматривать презентации, над которыми работали в последнее время;</a:t>
            </a:r>
          </a:p>
          <a:p>
            <a:pPr algn="just">
              <a:defRPr/>
            </a:pPr>
            <a:r>
              <a:rPr lang="ru-RU" sz="2400" dirty="0" smtClean="0"/>
              <a:t>создавать презентации из готовых шаблонов и тем, предложенных в разделе </a:t>
            </a:r>
            <a:r>
              <a:rPr lang="ru-RU" sz="2400" b="1" dirty="0" smtClean="0"/>
              <a:t>Создать</a:t>
            </a:r>
            <a:r>
              <a:rPr lang="en-US" sz="2400" dirty="0" smtClean="0"/>
              <a:t>;</a:t>
            </a:r>
            <a:endParaRPr lang="ru-RU" sz="2400" dirty="0" smtClean="0"/>
          </a:p>
          <a:p>
            <a:pPr algn="just">
              <a:defRPr/>
            </a:pPr>
            <a:r>
              <a:rPr lang="ru-RU" sz="2400" dirty="0" smtClean="0"/>
              <a:t>распечатывать презентации, предварительно установив настройки печати в разделе </a:t>
            </a:r>
            <a:r>
              <a:rPr lang="ru-RU" sz="2400" b="1" dirty="0" smtClean="0"/>
              <a:t>Печать</a:t>
            </a:r>
            <a:r>
              <a:rPr lang="ru-RU" sz="2400" dirty="0" smtClean="0"/>
              <a:t>.</a:t>
            </a: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301FBA9-B187-423A-AA00-3B2E11159436}" type="slidenum">
              <a:rPr lang="ru-RU" smtClean="0"/>
              <a:pPr/>
              <a:t>11</a:t>
            </a:fld>
            <a:endParaRPr lang="ru-RU"/>
          </a:p>
        </p:txBody>
      </p:sp>
      <p:sp>
        <p:nvSpPr>
          <p:cNvPr id="7" name="Нижний колонтитул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ru-RU" smtClean="0"/>
              <a:t>автор Жук И.А.</a:t>
            </a:r>
            <a:endParaRPr lang="ru-RU"/>
          </a:p>
        </p:txBody>
      </p:sp>
      <p:pic>
        <p:nvPicPr>
          <p:cNvPr id="31745" name="Picture 1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23528" y="908720"/>
            <a:ext cx="1238250" cy="39814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="" xmlns:p14="http://schemas.microsoft.com/office/powerpoint/2010/main" val="769559249"/>
      </p:ext>
    </p:extLst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spd="slow" p14:dur="2000"/>
    </mc:Choice>
    <mc:Fallback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9154" name="Заголовок 1"/>
          <p:cNvSpPr>
            <a:spLocks noGrp="1"/>
          </p:cNvSpPr>
          <p:nvPr>
            <p:ph type="title"/>
          </p:nvPr>
        </p:nvSpPr>
        <p:spPr>
          <a:xfrm>
            <a:off x="539552" y="476672"/>
            <a:ext cx="8229600" cy="561975"/>
          </a:xfrm>
        </p:spPr>
        <p:txBody>
          <a:bodyPr>
            <a:noAutofit/>
          </a:bodyPr>
          <a:lstStyle/>
          <a:p>
            <a:r>
              <a:rPr lang="ru-RU" altLang="ru-RU" sz="3600" b="1" dirty="0" smtClean="0"/>
              <a:t>Вкладка Главная</a:t>
            </a:r>
            <a:endParaRPr lang="ru-RU" altLang="ru-RU" sz="3600" dirty="0" smtClean="0"/>
          </a:p>
        </p:txBody>
      </p:sp>
      <p:sp>
        <p:nvSpPr>
          <p:cNvPr id="49155" name="Содержимое 2"/>
          <p:cNvSpPr>
            <a:spLocks noGrp="1"/>
          </p:cNvSpPr>
          <p:nvPr>
            <p:ph idx="1"/>
          </p:nvPr>
        </p:nvSpPr>
        <p:spPr>
          <a:xfrm>
            <a:off x="323850" y="2205410"/>
            <a:ext cx="8496300" cy="4247926"/>
          </a:xfrm>
        </p:spPr>
        <p:txBody>
          <a:bodyPr>
            <a:noAutofit/>
          </a:bodyPr>
          <a:lstStyle/>
          <a:p>
            <a:pPr>
              <a:buFontTx/>
              <a:buNone/>
            </a:pPr>
            <a:r>
              <a:rPr lang="ru-RU" altLang="ru-RU" sz="2400" dirty="0" smtClean="0"/>
              <a:t>Позволяет:</a:t>
            </a:r>
          </a:p>
          <a:p>
            <a:pPr algn="just"/>
            <a:r>
              <a:rPr lang="ru-RU" altLang="ru-RU" sz="2400" dirty="0" smtClean="0"/>
              <a:t>создавать новые слайды - кнопка </a:t>
            </a:r>
            <a:r>
              <a:rPr lang="ru-RU" altLang="ru-RU" sz="2400" b="1" dirty="0" smtClean="0"/>
              <a:t>Создать слайд</a:t>
            </a:r>
            <a:r>
              <a:rPr lang="en-US" altLang="ru-RU" sz="2400" dirty="0" smtClean="0"/>
              <a:t>;</a:t>
            </a:r>
            <a:endParaRPr lang="ru-RU" altLang="ru-RU" sz="2400" dirty="0" smtClean="0"/>
          </a:p>
          <a:p>
            <a:pPr algn="just"/>
            <a:r>
              <a:rPr lang="ru-RU" altLang="ru-RU" sz="2400" dirty="0" smtClean="0"/>
              <a:t>выполнять операции вырезания, копирования и вставки объектов - </a:t>
            </a:r>
            <a:r>
              <a:rPr lang="ru-RU" altLang="ru-RU" sz="2400" b="1" dirty="0" smtClean="0"/>
              <a:t>Буфер обмена</a:t>
            </a:r>
            <a:r>
              <a:rPr lang="en-US" altLang="ru-RU" sz="2400" dirty="0" smtClean="0"/>
              <a:t>;</a:t>
            </a:r>
            <a:endParaRPr lang="ru-RU" altLang="ru-RU" sz="2400" dirty="0" smtClean="0"/>
          </a:p>
          <a:p>
            <a:pPr algn="just"/>
            <a:r>
              <a:rPr lang="ru-RU" altLang="ru-RU" sz="2400" dirty="0" smtClean="0"/>
              <a:t>выполнять форматирование текста</a:t>
            </a:r>
            <a:r>
              <a:rPr lang="en-US" altLang="ru-RU" sz="2400" dirty="0" smtClean="0"/>
              <a:t> </a:t>
            </a:r>
            <a:r>
              <a:rPr lang="ru-RU" altLang="ru-RU" sz="2400" dirty="0" smtClean="0"/>
              <a:t>- группы </a:t>
            </a:r>
            <a:r>
              <a:rPr lang="ru-RU" altLang="ru-RU" sz="2400" b="1" dirty="0" smtClean="0"/>
              <a:t>Шрифт и Абзац</a:t>
            </a:r>
            <a:r>
              <a:rPr lang="ru-RU" altLang="ru-RU" sz="2400" dirty="0" smtClean="0"/>
              <a:t>;</a:t>
            </a:r>
          </a:p>
          <a:p>
            <a:pPr algn="just"/>
            <a:r>
              <a:rPr lang="ru-RU" altLang="ru-RU" sz="2400" dirty="0" smtClean="0"/>
              <a:t>вставлять в слайды и  форматировать фигуры - группа</a:t>
            </a:r>
            <a:r>
              <a:rPr lang="en-US" altLang="ru-RU" sz="2400" dirty="0" smtClean="0"/>
              <a:t> </a:t>
            </a:r>
            <a:r>
              <a:rPr lang="ru-RU" altLang="ru-RU" sz="2400" b="1" dirty="0" smtClean="0"/>
              <a:t>Рисование</a:t>
            </a:r>
            <a:r>
              <a:rPr lang="ru-RU" altLang="ru-RU" sz="2400" dirty="0" smtClean="0"/>
              <a:t>. </a:t>
            </a:r>
          </a:p>
          <a:p>
            <a:pPr algn="just"/>
            <a:r>
              <a:rPr lang="ru-RU" altLang="ru-RU" sz="2400" dirty="0" smtClean="0"/>
              <a:t>искать слайды в презентации</a:t>
            </a:r>
            <a:r>
              <a:rPr lang="en-US" altLang="ru-RU" sz="2400" dirty="0" smtClean="0"/>
              <a:t> </a:t>
            </a:r>
            <a:r>
              <a:rPr lang="ru-RU" altLang="ru-RU" sz="2400" dirty="0" smtClean="0"/>
              <a:t>с помощью кнопки</a:t>
            </a:r>
            <a:r>
              <a:rPr lang="en-US" altLang="ru-RU" sz="2400" dirty="0" smtClean="0"/>
              <a:t> </a:t>
            </a:r>
            <a:r>
              <a:rPr lang="ru-RU" altLang="ru-RU" sz="2400" b="1" dirty="0" smtClean="0"/>
              <a:t>Найти</a:t>
            </a:r>
            <a:r>
              <a:rPr lang="ru-RU" altLang="ru-RU" sz="2400" dirty="0" smtClean="0"/>
              <a:t>, а также выполнять операции замены текста и выделения.</a:t>
            </a: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301FBA9-B187-423A-AA00-3B2E11159436}" type="slidenum">
              <a:rPr lang="ru-RU" smtClean="0"/>
              <a:pPr/>
              <a:t>12</a:t>
            </a:fld>
            <a:endParaRPr lang="ru-RU"/>
          </a:p>
        </p:txBody>
      </p:sp>
      <p:sp>
        <p:nvSpPr>
          <p:cNvPr id="7" name="Нижний колонтитул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ru-RU" smtClean="0"/>
              <a:t>автор Жук И.А.</a:t>
            </a:r>
            <a:endParaRPr lang="ru-RU"/>
          </a:p>
        </p:txBody>
      </p:sp>
      <p:pic>
        <p:nvPicPr>
          <p:cNvPr id="30721" name="Picture 1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67544" y="1124744"/>
            <a:ext cx="8143875" cy="9239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="" xmlns:p14="http://schemas.microsoft.com/office/powerpoint/2010/main" val="11132312"/>
      </p:ext>
    </p:extLst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spd="slow" p14:dur="2000"/>
    </mc:Choice>
    <mc:Fallback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0178" name="Заголовок 1"/>
          <p:cNvSpPr>
            <a:spLocks noGrp="1"/>
          </p:cNvSpPr>
          <p:nvPr>
            <p:ph type="title"/>
          </p:nvPr>
        </p:nvSpPr>
        <p:spPr>
          <a:xfrm>
            <a:off x="467544" y="188640"/>
            <a:ext cx="8229600" cy="633413"/>
          </a:xfrm>
        </p:spPr>
        <p:txBody>
          <a:bodyPr>
            <a:noAutofit/>
          </a:bodyPr>
          <a:lstStyle/>
          <a:p>
            <a:r>
              <a:rPr lang="ru-RU" altLang="ru-RU" sz="3600" b="1" dirty="0" smtClean="0"/>
              <a:t>Вкладка Вставка</a:t>
            </a:r>
          </a:p>
        </p:txBody>
      </p:sp>
      <p:sp>
        <p:nvSpPr>
          <p:cNvPr id="50179" name="Содержимое 2"/>
          <p:cNvSpPr>
            <a:spLocks noGrp="1"/>
          </p:cNvSpPr>
          <p:nvPr>
            <p:ph idx="1"/>
          </p:nvPr>
        </p:nvSpPr>
        <p:spPr>
          <a:xfrm>
            <a:off x="395288" y="1773238"/>
            <a:ext cx="8424862" cy="4751387"/>
          </a:xfrm>
        </p:spPr>
        <p:txBody>
          <a:bodyPr>
            <a:noAutofit/>
          </a:bodyPr>
          <a:lstStyle/>
          <a:p>
            <a:pPr algn="just">
              <a:buFontTx/>
              <a:buNone/>
            </a:pPr>
            <a:r>
              <a:rPr lang="ru-RU" altLang="ru-RU" sz="2400" dirty="0" smtClean="0"/>
              <a:t>Позволяет :</a:t>
            </a:r>
          </a:p>
          <a:p>
            <a:pPr algn="just"/>
            <a:r>
              <a:rPr lang="ru-RU" altLang="ru-RU" sz="2400" dirty="0" smtClean="0"/>
              <a:t>добавлять на слайды </a:t>
            </a:r>
            <a:r>
              <a:rPr lang="ru-RU" altLang="ru-RU" sz="2400" b="1" dirty="0" smtClean="0"/>
              <a:t>таблицы</a:t>
            </a:r>
            <a:r>
              <a:rPr lang="ru-RU" altLang="ru-RU" sz="2400" dirty="0" smtClean="0"/>
              <a:t>;</a:t>
            </a:r>
          </a:p>
          <a:p>
            <a:pPr algn="just"/>
            <a:r>
              <a:rPr lang="ru-RU" altLang="ru-RU" sz="2400" dirty="0" smtClean="0"/>
              <a:t>размещать изображения: рисунки из файла, картинки, снимки экрана, фотографии, создавать свои </a:t>
            </a:r>
            <a:r>
              <a:rPr lang="ru-RU" altLang="ru-RU" sz="2400" b="1" dirty="0" smtClean="0"/>
              <a:t>фотоальбомы</a:t>
            </a:r>
            <a:r>
              <a:rPr lang="en-US" altLang="ru-RU" sz="2400" dirty="0" smtClean="0"/>
              <a:t>;</a:t>
            </a:r>
            <a:endParaRPr lang="ru-RU" altLang="ru-RU" sz="2400" dirty="0" smtClean="0"/>
          </a:p>
          <a:p>
            <a:pPr algn="just"/>
            <a:r>
              <a:rPr lang="ru-RU" altLang="ru-RU" sz="2400" dirty="0" smtClean="0"/>
              <a:t>добавлять иллюстрации в виде </a:t>
            </a:r>
            <a:r>
              <a:rPr lang="ru-RU" altLang="ru-RU" sz="2400" b="1" dirty="0" smtClean="0"/>
              <a:t>фигур</a:t>
            </a:r>
            <a:r>
              <a:rPr lang="ru-RU" altLang="ru-RU" sz="2400" dirty="0" smtClean="0"/>
              <a:t> из готовых наборов, рисунков </a:t>
            </a:r>
            <a:r>
              <a:rPr lang="ru-RU" altLang="ru-RU" sz="2400" b="1" dirty="0" err="1" smtClean="0"/>
              <a:t>SmartArt</a:t>
            </a:r>
            <a:r>
              <a:rPr lang="ru-RU" altLang="ru-RU" sz="2400" dirty="0" smtClean="0"/>
              <a:t> или </a:t>
            </a:r>
            <a:r>
              <a:rPr lang="ru-RU" altLang="ru-RU" sz="2400" b="1" dirty="0" smtClean="0"/>
              <a:t>диаграмм</a:t>
            </a:r>
            <a:r>
              <a:rPr lang="en-US" altLang="ru-RU" sz="2400" dirty="0" smtClean="0"/>
              <a:t>;</a:t>
            </a:r>
            <a:endParaRPr lang="ru-RU" altLang="ru-RU" sz="2400" dirty="0" smtClean="0"/>
          </a:p>
          <a:p>
            <a:pPr algn="just"/>
            <a:r>
              <a:rPr lang="ru-RU" altLang="ru-RU" sz="2400" dirty="0" smtClean="0"/>
              <a:t>добавлять в презентации </a:t>
            </a:r>
            <a:r>
              <a:rPr lang="ru-RU" altLang="ru-RU" sz="2400" b="1" dirty="0" smtClean="0"/>
              <a:t>ссылки</a:t>
            </a:r>
            <a:r>
              <a:rPr lang="ru-RU" altLang="ru-RU" sz="2400" dirty="0" smtClean="0"/>
              <a:t> и активные области, а также специальные </a:t>
            </a:r>
            <a:r>
              <a:rPr lang="ru-RU" altLang="ru-RU" sz="2400" b="1" dirty="0" smtClean="0"/>
              <a:t>символы</a:t>
            </a:r>
            <a:r>
              <a:rPr lang="ru-RU" altLang="ru-RU" sz="2400" dirty="0" smtClean="0"/>
              <a:t>;</a:t>
            </a:r>
          </a:p>
          <a:p>
            <a:pPr algn="just"/>
            <a:r>
              <a:rPr lang="ru-RU" altLang="ru-RU" sz="2400" dirty="0" smtClean="0"/>
              <a:t>вставлять  надписи и колонтитулы - группа </a:t>
            </a:r>
            <a:r>
              <a:rPr lang="ru-RU" altLang="ru-RU" sz="2400" b="1" dirty="0" smtClean="0"/>
              <a:t>Текст</a:t>
            </a:r>
            <a:r>
              <a:rPr lang="en-US" altLang="ru-RU" sz="2400" dirty="0" smtClean="0"/>
              <a:t>;</a:t>
            </a:r>
          </a:p>
          <a:p>
            <a:pPr algn="just"/>
            <a:r>
              <a:rPr lang="ru-RU" altLang="ru-RU" sz="2400" dirty="0" smtClean="0"/>
              <a:t>добавлять </a:t>
            </a:r>
            <a:r>
              <a:rPr lang="ru-RU" altLang="ru-RU" sz="2400" dirty="0" err="1" smtClean="0"/>
              <a:t>мультимедийные</a:t>
            </a:r>
            <a:r>
              <a:rPr lang="ru-RU" altLang="ru-RU" sz="2400" dirty="0" smtClean="0"/>
              <a:t> объекты в презентацию с помощью команд </a:t>
            </a:r>
            <a:r>
              <a:rPr lang="ru-RU" altLang="ru-RU" sz="2400" b="1" dirty="0" smtClean="0"/>
              <a:t>Видео</a:t>
            </a:r>
            <a:r>
              <a:rPr lang="ru-RU" altLang="ru-RU" sz="2400" dirty="0" smtClean="0"/>
              <a:t> и </a:t>
            </a:r>
            <a:r>
              <a:rPr lang="ru-RU" altLang="ru-RU" sz="2400" b="1" dirty="0" smtClean="0"/>
              <a:t>Звук</a:t>
            </a:r>
            <a:r>
              <a:rPr lang="en-US" altLang="ru-RU" sz="2400" dirty="0" smtClean="0"/>
              <a:t>.</a:t>
            </a:r>
            <a:endParaRPr lang="ru-RU" altLang="ru-RU" sz="2400" dirty="0" smtClean="0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301FBA9-B187-423A-AA00-3B2E11159436}" type="slidenum">
              <a:rPr lang="ru-RU" smtClean="0"/>
              <a:pPr/>
              <a:t>13</a:t>
            </a:fld>
            <a:endParaRPr lang="ru-RU"/>
          </a:p>
        </p:txBody>
      </p:sp>
      <p:sp>
        <p:nvSpPr>
          <p:cNvPr id="7" name="Нижний колонтитул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ru-RU" smtClean="0"/>
              <a:t>автор Жук И.А.</a:t>
            </a:r>
            <a:endParaRPr lang="ru-RU"/>
          </a:p>
        </p:txBody>
      </p:sp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67544" y="836712"/>
            <a:ext cx="8143875" cy="9715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="" xmlns:p14="http://schemas.microsoft.com/office/powerpoint/2010/main" val="3271331993"/>
      </p:ext>
    </p:extLst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spd="slow" p14:dur="2000"/>
    </mc:Choice>
    <mc:Fallback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02" name="Заголовок 1"/>
          <p:cNvSpPr>
            <a:spLocks noGrp="1"/>
          </p:cNvSpPr>
          <p:nvPr>
            <p:ph type="title"/>
          </p:nvPr>
        </p:nvSpPr>
        <p:spPr>
          <a:xfrm>
            <a:off x="467544" y="332656"/>
            <a:ext cx="8229600" cy="633413"/>
          </a:xfrm>
        </p:spPr>
        <p:txBody>
          <a:bodyPr>
            <a:noAutofit/>
          </a:bodyPr>
          <a:lstStyle/>
          <a:p>
            <a:r>
              <a:rPr lang="ru-RU" altLang="ru-RU" sz="3600" b="1" dirty="0" smtClean="0"/>
              <a:t>Вкладка Дизайн</a:t>
            </a:r>
          </a:p>
        </p:txBody>
      </p:sp>
      <p:sp>
        <p:nvSpPr>
          <p:cNvPr id="51203" name="Содержимое 2"/>
          <p:cNvSpPr>
            <a:spLocks noGrp="1"/>
          </p:cNvSpPr>
          <p:nvPr>
            <p:ph idx="1"/>
          </p:nvPr>
        </p:nvSpPr>
        <p:spPr>
          <a:xfrm>
            <a:off x="395288" y="1844824"/>
            <a:ext cx="8424862" cy="4680521"/>
          </a:xfrm>
        </p:spPr>
        <p:txBody>
          <a:bodyPr>
            <a:normAutofit/>
          </a:bodyPr>
          <a:lstStyle/>
          <a:p>
            <a:pPr algn="just">
              <a:buFontTx/>
              <a:buNone/>
            </a:pPr>
            <a:r>
              <a:rPr lang="ru-RU" altLang="ru-RU" sz="2400" dirty="0" smtClean="0"/>
              <a:t>Позволяет :</a:t>
            </a:r>
          </a:p>
          <a:p>
            <a:pPr algn="just"/>
            <a:r>
              <a:rPr lang="ru-RU" altLang="ru-RU" sz="2400" dirty="0" smtClean="0"/>
              <a:t>подбирать для презентаций темы оформления </a:t>
            </a:r>
            <a:r>
              <a:rPr lang="ru-RU" altLang="ru-RU" sz="2400" dirty="0" err="1" smtClean="0"/>
              <a:t>Powe</a:t>
            </a:r>
            <a:r>
              <a:rPr lang="en-US" altLang="ru-RU" sz="2400" dirty="0" smtClean="0"/>
              <a:t>r</a:t>
            </a:r>
            <a:r>
              <a:rPr lang="ru-RU" altLang="ru-RU" sz="2400" dirty="0" err="1" smtClean="0"/>
              <a:t>Point</a:t>
            </a:r>
            <a:r>
              <a:rPr lang="ru-RU" altLang="ru-RU" sz="2400" dirty="0" smtClean="0"/>
              <a:t>, используя предлагаемую коллекции тем (группа </a:t>
            </a:r>
            <a:r>
              <a:rPr lang="ru-RU" altLang="ru-RU" sz="2400" b="1" dirty="0" smtClean="0"/>
              <a:t>Темы</a:t>
            </a:r>
            <a:r>
              <a:rPr lang="ru-RU" altLang="ru-RU" sz="2400" dirty="0" smtClean="0"/>
              <a:t>)</a:t>
            </a:r>
            <a:r>
              <a:rPr lang="en-US" altLang="ru-RU" sz="2400" dirty="0" smtClean="0"/>
              <a:t>;</a:t>
            </a:r>
            <a:endParaRPr lang="ru-RU" altLang="ru-RU" sz="2400" dirty="0" smtClean="0"/>
          </a:p>
          <a:p>
            <a:pPr algn="just"/>
            <a:r>
              <a:rPr lang="ru-RU" altLang="ru-RU" sz="2400" dirty="0" smtClean="0"/>
              <a:t>Создавать</a:t>
            </a:r>
            <a:r>
              <a:rPr lang="en-US" altLang="ru-RU" sz="2400" dirty="0" smtClean="0"/>
              <a:t> </a:t>
            </a:r>
            <a:r>
              <a:rPr lang="ru-RU" altLang="ru-RU" sz="2400" dirty="0" smtClean="0"/>
              <a:t>темы оформления, изменяя параметры </a:t>
            </a:r>
            <a:r>
              <a:rPr lang="ru-RU" altLang="ru-RU" sz="2400" b="1" dirty="0" smtClean="0"/>
              <a:t>Цвета</a:t>
            </a:r>
            <a:r>
              <a:rPr lang="ru-RU" altLang="ru-RU" sz="2400" dirty="0" smtClean="0"/>
              <a:t>, </a:t>
            </a:r>
            <a:r>
              <a:rPr lang="ru-RU" altLang="ru-RU" sz="2400" b="1" dirty="0" smtClean="0"/>
              <a:t>Шрифты</a:t>
            </a:r>
            <a:r>
              <a:rPr lang="en-US" altLang="ru-RU" sz="2400" dirty="0" smtClean="0"/>
              <a:t>, </a:t>
            </a:r>
            <a:r>
              <a:rPr lang="ru-RU" altLang="ru-RU" sz="2400" b="1" dirty="0" smtClean="0"/>
              <a:t>Эффекты</a:t>
            </a:r>
            <a:r>
              <a:rPr lang="en-US" altLang="ru-RU" sz="2400" dirty="0" smtClean="0"/>
              <a:t>, </a:t>
            </a:r>
            <a:r>
              <a:rPr lang="ru-RU" altLang="ru-RU" sz="2400" b="1" dirty="0" smtClean="0"/>
              <a:t>Стили фона</a:t>
            </a:r>
            <a:r>
              <a:rPr lang="en-US" altLang="ru-RU" sz="2400" dirty="0" smtClean="0"/>
              <a:t> </a:t>
            </a:r>
            <a:r>
              <a:rPr lang="ru-RU" altLang="ru-RU" sz="2400" dirty="0" smtClean="0"/>
              <a:t>и др.</a:t>
            </a:r>
            <a:r>
              <a:rPr lang="en-US" altLang="ru-RU" sz="2400" dirty="0" smtClean="0"/>
              <a:t>;</a:t>
            </a:r>
            <a:endParaRPr lang="ru-RU" altLang="ru-RU" sz="2400" dirty="0" smtClean="0"/>
          </a:p>
          <a:p>
            <a:pPr algn="just"/>
            <a:r>
              <a:rPr lang="ru-RU" altLang="ru-RU" sz="2400" dirty="0" smtClean="0"/>
              <a:t>выбирать размер слайдов -  команда </a:t>
            </a:r>
            <a:r>
              <a:rPr lang="ru-RU" altLang="ru-RU" sz="2400" b="1" dirty="0" smtClean="0"/>
              <a:t>Параметры страницы</a:t>
            </a:r>
            <a:r>
              <a:rPr lang="en-US" altLang="ru-RU" sz="2400" dirty="0" smtClean="0"/>
              <a:t>;</a:t>
            </a:r>
          </a:p>
          <a:p>
            <a:pPr algn="just"/>
            <a:r>
              <a:rPr lang="ru-RU" altLang="ru-RU" sz="2400" dirty="0" smtClean="0"/>
              <a:t>изменять расположение слайда на листе - команда </a:t>
            </a:r>
            <a:r>
              <a:rPr lang="ru-RU" altLang="ru-RU" sz="2400" b="1" dirty="0" smtClean="0"/>
              <a:t>Ориентация слайда</a:t>
            </a:r>
            <a:r>
              <a:rPr lang="en-US" altLang="ru-RU" sz="2400" dirty="0" smtClean="0"/>
              <a:t>;</a:t>
            </a:r>
          </a:p>
          <a:p>
            <a:pPr algn="just"/>
            <a:r>
              <a:rPr lang="ru-RU" altLang="ru-RU" sz="2400" dirty="0" smtClean="0"/>
              <a:t>управлять фоном слайда.</a:t>
            </a:r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301FBA9-B187-423A-AA00-3B2E11159436}" type="slidenum">
              <a:rPr lang="ru-RU" smtClean="0"/>
              <a:pPr/>
              <a:t>14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ru-RU" smtClean="0"/>
              <a:t>автор Жук И.А.</a:t>
            </a:r>
            <a:endParaRPr lang="ru-RU"/>
          </a:p>
        </p:txBody>
      </p:sp>
      <p:pic>
        <p:nvPicPr>
          <p:cNvPr id="29697" name="Picture 1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11560" y="980728"/>
            <a:ext cx="8134350" cy="8858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="" xmlns:p14="http://schemas.microsoft.com/office/powerpoint/2010/main" val="2355661915"/>
      </p:ext>
    </p:extLst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spd="slow" p14:dur="2000"/>
    </mc:Choice>
    <mc:Fallback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2226" name="Заголовок 1"/>
          <p:cNvSpPr>
            <a:spLocks noGrp="1"/>
          </p:cNvSpPr>
          <p:nvPr>
            <p:ph type="title"/>
          </p:nvPr>
        </p:nvSpPr>
        <p:spPr>
          <a:xfrm>
            <a:off x="611560" y="404664"/>
            <a:ext cx="8229600" cy="633413"/>
          </a:xfrm>
        </p:spPr>
        <p:txBody>
          <a:bodyPr>
            <a:noAutofit/>
          </a:bodyPr>
          <a:lstStyle/>
          <a:p>
            <a:r>
              <a:rPr lang="ru-RU" altLang="ru-RU" sz="3600" b="1" dirty="0" smtClean="0"/>
              <a:t>Вкладка Переходы</a:t>
            </a:r>
          </a:p>
        </p:txBody>
      </p:sp>
      <p:sp>
        <p:nvSpPr>
          <p:cNvPr id="52227" name="Содержимое 2"/>
          <p:cNvSpPr>
            <a:spLocks noGrp="1"/>
          </p:cNvSpPr>
          <p:nvPr>
            <p:ph idx="1"/>
          </p:nvPr>
        </p:nvSpPr>
        <p:spPr>
          <a:xfrm>
            <a:off x="395288" y="2132857"/>
            <a:ext cx="8424862" cy="4248472"/>
          </a:xfrm>
        </p:spPr>
        <p:txBody>
          <a:bodyPr>
            <a:noAutofit/>
          </a:bodyPr>
          <a:lstStyle/>
          <a:p>
            <a:pPr>
              <a:buFontTx/>
              <a:buNone/>
            </a:pPr>
            <a:r>
              <a:rPr lang="ru-RU" altLang="ru-RU" sz="2400" dirty="0" smtClean="0"/>
              <a:t>Позволяет:</a:t>
            </a:r>
          </a:p>
          <a:p>
            <a:pPr algn="just"/>
            <a:r>
              <a:rPr lang="ru-RU" altLang="ru-RU" sz="2400" dirty="0" smtClean="0"/>
              <a:t>Выбирать эффекты перехода - </a:t>
            </a:r>
            <a:r>
              <a:rPr lang="ru-RU" altLang="ru-RU" sz="2400" b="1" dirty="0" smtClean="0"/>
              <a:t>Переход к этому слайду</a:t>
            </a:r>
            <a:r>
              <a:rPr lang="en-US" altLang="ru-RU" sz="2400" dirty="0" smtClean="0"/>
              <a:t>;</a:t>
            </a:r>
            <a:endParaRPr lang="ru-RU" altLang="ru-RU" sz="2400" dirty="0" smtClean="0"/>
          </a:p>
          <a:p>
            <a:pPr algn="just"/>
            <a:r>
              <a:rPr lang="ru-RU" altLang="ru-RU" sz="2400" dirty="0" smtClean="0"/>
              <a:t>просматривать и устанавливать </a:t>
            </a:r>
            <a:r>
              <a:rPr lang="ru-RU" altLang="ru-RU" sz="2400" b="1" dirty="0" smtClean="0"/>
              <a:t>Параметры эффектов</a:t>
            </a:r>
            <a:r>
              <a:rPr lang="en-US" altLang="ru-RU" sz="2400" dirty="0" smtClean="0"/>
              <a:t>;</a:t>
            </a:r>
            <a:endParaRPr lang="ru-RU" altLang="ru-RU" sz="2400" dirty="0" smtClean="0"/>
          </a:p>
          <a:p>
            <a:pPr algn="just"/>
            <a:r>
              <a:rPr lang="ru-RU" altLang="ru-RU" sz="2400" dirty="0" smtClean="0"/>
              <a:t>подключать к слайду звуковые файлы, используя раскрывающийся список </a:t>
            </a:r>
            <a:r>
              <a:rPr lang="ru-RU" altLang="ru-RU" sz="2400" b="1" dirty="0" smtClean="0"/>
              <a:t>Звук</a:t>
            </a:r>
            <a:r>
              <a:rPr lang="en-US" altLang="ru-RU" sz="2400" dirty="0" smtClean="0"/>
              <a:t>;</a:t>
            </a:r>
          </a:p>
          <a:p>
            <a:pPr algn="just"/>
            <a:r>
              <a:rPr lang="ru-RU" altLang="ru-RU" sz="2400" dirty="0" smtClean="0"/>
              <a:t>настраивать длительность эффекта перехода - </a:t>
            </a:r>
            <a:r>
              <a:rPr lang="ru-RU" altLang="ru-RU" sz="2400" b="1" dirty="0" smtClean="0"/>
              <a:t>Длительность</a:t>
            </a:r>
            <a:r>
              <a:rPr lang="en-US" altLang="ru-RU" sz="2400" dirty="0" smtClean="0"/>
              <a:t>.</a:t>
            </a:r>
          </a:p>
          <a:p>
            <a:pPr algn="just"/>
            <a:r>
              <a:rPr lang="ru-RU" altLang="ru-RU" sz="2400" dirty="0" smtClean="0"/>
              <a:t>задавать способ смены слайда во время</a:t>
            </a:r>
            <a:r>
              <a:rPr lang="en-US" altLang="ru-RU" sz="2400" dirty="0" smtClean="0"/>
              <a:t> </a:t>
            </a:r>
            <a:r>
              <a:rPr lang="ru-RU" altLang="ru-RU" sz="2400" dirty="0" smtClean="0"/>
              <a:t>демонстрации.</a:t>
            </a:r>
            <a:endParaRPr lang="en-US" altLang="ru-RU" sz="2400" dirty="0" smtClean="0"/>
          </a:p>
          <a:p>
            <a:pPr algn="just"/>
            <a:r>
              <a:rPr lang="ru-RU" altLang="ru-RU" sz="2400" dirty="0" smtClean="0"/>
              <a:t>выполнять просмотр текущего слайда, щелкнув по кнопке </a:t>
            </a:r>
            <a:r>
              <a:rPr lang="ru-RU" altLang="ru-RU" sz="2400" b="1" dirty="0" smtClean="0"/>
              <a:t>Просмотр</a:t>
            </a:r>
            <a:r>
              <a:rPr lang="en-US" altLang="ru-RU" sz="2400" b="1" dirty="0" smtClean="0"/>
              <a:t>.</a:t>
            </a:r>
            <a:endParaRPr lang="ru-RU" altLang="ru-RU" sz="2400" b="1" dirty="0" smtClean="0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301FBA9-B187-423A-AA00-3B2E11159436}" type="slidenum">
              <a:rPr lang="ru-RU" smtClean="0"/>
              <a:pPr/>
              <a:t>15</a:t>
            </a:fld>
            <a:endParaRPr lang="ru-RU"/>
          </a:p>
        </p:txBody>
      </p:sp>
      <p:sp>
        <p:nvSpPr>
          <p:cNvPr id="10" name="Нижний колонтитул 9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ru-RU" smtClean="0"/>
              <a:t>автор Жук И.А.</a:t>
            </a:r>
            <a:endParaRPr lang="ru-RU"/>
          </a:p>
        </p:txBody>
      </p:sp>
      <p:pic>
        <p:nvPicPr>
          <p:cNvPr id="28679" name="Picture 7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67544" y="1052736"/>
            <a:ext cx="8191500" cy="990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="" xmlns:p14="http://schemas.microsoft.com/office/powerpoint/2010/main" val="3538995783"/>
      </p:ext>
    </p:extLst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spd="slow" p14:dur="2000"/>
    </mc:Choice>
    <mc:Fallback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3250" name="Заголовок 1"/>
          <p:cNvSpPr>
            <a:spLocks noGrp="1"/>
          </p:cNvSpPr>
          <p:nvPr>
            <p:ph type="title"/>
          </p:nvPr>
        </p:nvSpPr>
        <p:spPr>
          <a:xfrm>
            <a:off x="395536" y="548680"/>
            <a:ext cx="8229600" cy="633413"/>
          </a:xfrm>
        </p:spPr>
        <p:txBody>
          <a:bodyPr>
            <a:noAutofit/>
          </a:bodyPr>
          <a:lstStyle/>
          <a:p>
            <a:r>
              <a:rPr lang="ru-RU" altLang="ru-RU" sz="3600" b="1" dirty="0" smtClean="0"/>
              <a:t>Вкладка Анимация</a:t>
            </a:r>
          </a:p>
        </p:txBody>
      </p:sp>
      <p:sp>
        <p:nvSpPr>
          <p:cNvPr id="53251" name="Содержимое 2"/>
          <p:cNvSpPr>
            <a:spLocks noGrp="1"/>
          </p:cNvSpPr>
          <p:nvPr>
            <p:ph idx="1"/>
          </p:nvPr>
        </p:nvSpPr>
        <p:spPr>
          <a:xfrm>
            <a:off x="395288" y="2420169"/>
            <a:ext cx="8424862" cy="3889151"/>
          </a:xfrm>
        </p:spPr>
        <p:txBody>
          <a:bodyPr>
            <a:normAutofit/>
          </a:bodyPr>
          <a:lstStyle/>
          <a:p>
            <a:pPr>
              <a:buFontTx/>
              <a:buNone/>
            </a:pPr>
            <a:r>
              <a:rPr lang="ru-RU" altLang="ru-RU" sz="2400" dirty="0" smtClean="0"/>
              <a:t>Позволяет :</a:t>
            </a:r>
          </a:p>
          <a:p>
            <a:pPr algn="just"/>
            <a:r>
              <a:rPr lang="ru-RU" altLang="ru-RU" sz="2400" dirty="0" smtClean="0"/>
              <a:t>выбирать для объектов на слайдах схемы анимации -  </a:t>
            </a:r>
            <a:r>
              <a:rPr lang="ru-RU" altLang="ru-RU" sz="2400" b="1" dirty="0" smtClean="0"/>
              <a:t>Стили анимации</a:t>
            </a:r>
            <a:r>
              <a:rPr lang="en-US" altLang="ru-RU" sz="2400" dirty="0" smtClean="0"/>
              <a:t>;</a:t>
            </a:r>
            <a:endParaRPr lang="ru-RU" altLang="ru-RU" sz="2400" dirty="0" smtClean="0"/>
          </a:p>
          <a:p>
            <a:pPr algn="just"/>
            <a:r>
              <a:rPr lang="ru-RU" altLang="ru-RU" sz="2400" dirty="0" smtClean="0"/>
              <a:t>устанавливать параметры эффектов - </a:t>
            </a:r>
            <a:r>
              <a:rPr lang="ru-RU" altLang="ru-RU" sz="2400" b="1" dirty="0" smtClean="0"/>
              <a:t>Параметры эффектов</a:t>
            </a:r>
            <a:r>
              <a:rPr lang="en-US" altLang="ru-RU" sz="2400" dirty="0" smtClean="0"/>
              <a:t>;</a:t>
            </a:r>
            <a:endParaRPr lang="ru-RU" altLang="ru-RU" sz="2400" dirty="0" smtClean="0"/>
          </a:p>
          <a:p>
            <a:pPr algn="just"/>
            <a:r>
              <a:rPr lang="ru-RU" altLang="ru-RU" sz="2400" dirty="0" smtClean="0"/>
              <a:t>изменять способ запуска анимации, длительность, паузу, очередность запуска в группе </a:t>
            </a:r>
            <a:r>
              <a:rPr lang="ru-RU" altLang="ru-RU" sz="2400" b="1" dirty="0" smtClean="0"/>
              <a:t>Время показа слайдов</a:t>
            </a:r>
            <a:r>
              <a:rPr lang="ru-RU" altLang="ru-RU" sz="2400" dirty="0" smtClean="0"/>
              <a:t>;</a:t>
            </a:r>
            <a:endParaRPr lang="en-US" altLang="ru-RU" sz="2400" dirty="0" smtClean="0"/>
          </a:p>
          <a:p>
            <a:pPr algn="just"/>
            <a:r>
              <a:rPr lang="ru-RU" altLang="ru-RU" sz="2400" dirty="0" smtClean="0"/>
              <a:t>отображать/скрывать </a:t>
            </a:r>
            <a:r>
              <a:rPr lang="ru-RU" altLang="ru-RU" sz="2400" b="1" dirty="0" smtClean="0"/>
              <a:t>панель Область анимации</a:t>
            </a:r>
            <a:r>
              <a:rPr lang="en-US" altLang="ru-RU" sz="2400" dirty="0" smtClean="0"/>
              <a:t>;</a:t>
            </a:r>
          </a:p>
          <a:p>
            <a:pPr algn="just"/>
            <a:r>
              <a:rPr lang="ru-RU" altLang="ru-RU" sz="2400" dirty="0" smtClean="0"/>
              <a:t>просматривать анимационные эффекты слайда - </a:t>
            </a:r>
            <a:r>
              <a:rPr lang="ru-RU" altLang="ru-RU" sz="2400" b="1" dirty="0" smtClean="0"/>
              <a:t>Просмотр </a:t>
            </a:r>
            <a:r>
              <a:rPr lang="ru-RU" altLang="ru-RU" sz="2400" dirty="0" smtClean="0"/>
              <a:t>на вкладке </a:t>
            </a:r>
            <a:r>
              <a:rPr lang="ru-RU" altLang="ru-RU" sz="2400" b="1" dirty="0" smtClean="0"/>
              <a:t>Анимация</a:t>
            </a:r>
            <a:r>
              <a:rPr lang="ru-RU" altLang="ru-RU" sz="2400" dirty="0" smtClean="0"/>
              <a:t> или</a:t>
            </a:r>
            <a:r>
              <a:rPr lang="en-US" altLang="ru-RU" sz="2400" dirty="0" smtClean="0"/>
              <a:t> </a:t>
            </a:r>
            <a:r>
              <a:rPr lang="ru-RU" altLang="ru-RU" sz="2400" dirty="0" smtClean="0"/>
              <a:t>в области анимации.</a:t>
            </a:r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301FBA9-B187-423A-AA00-3B2E11159436}" type="slidenum">
              <a:rPr lang="ru-RU" smtClean="0"/>
              <a:pPr/>
              <a:t>16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ru-RU" smtClean="0"/>
              <a:t>автор Жук И.А.</a:t>
            </a:r>
            <a:endParaRPr lang="ru-RU"/>
          </a:p>
        </p:txBody>
      </p:sp>
      <p:pic>
        <p:nvPicPr>
          <p:cNvPr id="27653" name="Picture 5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23528" y="1268760"/>
            <a:ext cx="8362950" cy="9334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="" xmlns:p14="http://schemas.microsoft.com/office/powerpoint/2010/main" val="2482100098"/>
      </p:ext>
    </p:extLst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spd="slow" p14:dur="2000"/>
    </mc:Choice>
    <mc:Fallback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4274" name="Заголовок 1"/>
          <p:cNvSpPr>
            <a:spLocks noGrp="1"/>
          </p:cNvSpPr>
          <p:nvPr>
            <p:ph type="title"/>
          </p:nvPr>
        </p:nvSpPr>
        <p:spPr>
          <a:xfrm>
            <a:off x="468313" y="275307"/>
            <a:ext cx="8229600" cy="633413"/>
          </a:xfrm>
        </p:spPr>
        <p:txBody>
          <a:bodyPr/>
          <a:lstStyle/>
          <a:p>
            <a:r>
              <a:rPr lang="ru-RU" altLang="ru-RU" sz="2800" b="1" dirty="0" smtClean="0"/>
              <a:t>Вкладка Показ слайдов</a:t>
            </a:r>
          </a:p>
        </p:txBody>
      </p:sp>
      <p:sp>
        <p:nvSpPr>
          <p:cNvPr id="54275" name="Содержимое 2"/>
          <p:cNvSpPr>
            <a:spLocks noGrp="1"/>
          </p:cNvSpPr>
          <p:nvPr>
            <p:ph idx="1"/>
          </p:nvPr>
        </p:nvSpPr>
        <p:spPr>
          <a:xfrm>
            <a:off x="395536" y="2060848"/>
            <a:ext cx="8424862" cy="3889151"/>
          </a:xfrm>
        </p:spPr>
        <p:txBody>
          <a:bodyPr>
            <a:normAutofit/>
          </a:bodyPr>
          <a:lstStyle/>
          <a:p>
            <a:pPr>
              <a:buFontTx/>
              <a:buNone/>
            </a:pPr>
            <a:r>
              <a:rPr lang="ru-RU" altLang="ru-RU" sz="2400" dirty="0" smtClean="0"/>
              <a:t>Позволяет :</a:t>
            </a:r>
          </a:p>
          <a:p>
            <a:pPr algn="just"/>
            <a:r>
              <a:rPr lang="ru-RU" altLang="ru-RU" sz="2400" dirty="0" smtClean="0"/>
              <a:t>запускать слайд-шоу с титульных слайдов при помощи кнопки </a:t>
            </a:r>
            <a:r>
              <a:rPr lang="ru-RU" altLang="ru-RU" sz="2400" b="1" dirty="0" smtClean="0"/>
              <a:t>С начала</a:t>
            </a:r>
            <a:r>
              <a:rPr lang="en-US" altLang="ru-RU" sz="2400" dirty="0" smtClean="0"/>
              <a:t>;</a:t>
            </a:r>
            <a:endParaRPr lang="ru-RU" altLang="ru-RU" sz="2400" dirty="0" smtClean="0"/>
          </a:p>
          <a:p>
            <a:pPr algn="just"/>
            <a:r>
              <a:rPr lang="ru-RU" altLang="ru-RU" sz="2400" dirty="0" smtClean="0"/>
              <a:t>задавать параметры показа - </a:t>
            </a:r>
            <a:r>
              <a:rPr lang="ru-RU" altLang="ru-RU" sz="2400" b="1" dirty="0" smtClean="0"/>
              <a:t>Настройка демонстрации</a:t>
            </a:r>
            <a:r>
              <a:rPr lang="en-US" altLang="ru-RU" sz="2400" dirty="0" smtClean="0"/>
              <a:t>;</a:t>
            </a:r>
            <a:endParaRPr lang="ru-RU" altLang="ru-RU" sz="2400" dirty="0" smtClean="0"/>
          </a:p>
          <a:p>
            <a:pPr algn="just"/>
            <a:r>
              <a:rPr lang="ru-RU" altLang="ru-RU" sz="2400" dirty="0" smtClean="0"/>
              <a:t>скрывать выбранные слайды с помощью команды </a:t>
            </a:r>
            <a:r>
              <a:rPr lang="ru-RU" altLang="ru-RU" sz="2400" b="1" dirty="0" smtClean="0"/>
              <a:t>Скрыть слайд</a:t>
            </a:r>
            <a:r>
              <a:rPr lang="ru-RU" altLang="ru-RU" sz="2400" dirty="0" smtClean="0"/>
              <a:t>;</a:t>
            </a:r>
            <a:endParaRPr lang="en-US" altLang="ru-RU" sz="2400" dirty="0" smtClean="0"/>
          </a:p>
          <a:p>
            <a:pPr algn="just"/>
            <a:r>
              <a:rPr lang="ru-RU" altLang="ru-RU" sz="2400" dirty="0" smtClean="0"/>
              <a:t>фиксировать время демонстрации слайда - </a:t>
            </a:r>
            <a:r>
              <a:rPr lang="ru-RU" altLang="ru-RU" sz="2400" b="1" dirty="0" smtClean="0"/>
              <a:t>Настройка времени</a:t>
            </a:r>
            <a:r>
              <a:rPr lang="en-US" altLang="ru-RU" sz="2400" dirty="0" smtClean="0"/>
              <a:t>;</a:t>
            </a:r>
          </a:p>
          <a:p>
            <a:pPr algn="just"/>
            <a:r>
              <a:rPr lang="ru-RU" altLang="ru-RU" sz="2400" dirty="0" smtClean="0"/>
              <a:t>изменять разрешение экрана - </a:t>
            </a:r>
            <a:r>
              <a:rPr lang="ru-RU" altLang="ru-RU" sz="2400" b="1" dirty="0" smtClean="0"/>
              <a:t>Разрешение</a:t>
            </a:r>
            <a:r>
              <a:rPr lang="en-US" altLang="ru-RU" sz="2400" b="1" dirty="0" smtClean="0"/>
              <a:t>.</a:t>
            </a:r>
            <a:endParaRPr lang="ru-RU" altLang="ru-RU" sz="2400" dirty="0" smtClean="0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301FBA9-B187-423A-AA00-3B2E11159436}" type="slidenum">
              <a:rPr lang="ru-RU" smtClean="0"/>
              <a:pPr/>
              <a:t>17</a:t>
            </a:fld>
            <a:endParaRPr lang="ru-RU"/>
          </a:p>
        </p:txBody>
      </p:sp>
      <p:sp>
        <p:nvSpPr>
          <p:cNvPr id="7" name="Нижний колонтитул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ru-RU" smtClean="0"/>
              <a:t>автор Жук И.А.</a:t>
            </a:r>
            <a:endParaRPr lang="ru-RU"/>
          </a:p>
        </p:txBody>
      </p:sp>
      <p:pic>
        <p:nvPicPr>
          <p:cNvPr id="2051" name="Picture 3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39552" y="836712"/>
            <a:ext cx="7820025" cy="11715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="" xmlns:p14="http://schemas.microsoft.com/office/powerpoint/2010/main" val="2492776104"/>
      </p:ext>
    </p:extLst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spd="slow" p14:dur="2000"/>
    </mc:Choice>
    <mc:Fallback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5298" name="Заголовок 1"/>
          <p:cNvSpPr>
            <a:spLocks noGrp="1"/>
          </p:cNvSpPr>
          <p:nvPr>
            <p:ph type="title"/>
          </p:nvPr>
        </p:nvSpPr>
        <p:spPr>
          <a:xfrm>
            <a:off x="539552" y="476672"/>
            <a:ext cx="8229600" cy="633413"/>
          </a:xfrm>
        </p:spPr>
        <p:txBody>
          <a:bodyPr/>
          <a:lstStyle/>
          <a:p>
            <a:r>
              <a:rPr lang="ru-RU" altLang="ru-RU" sz="2800" b="1" dirty="0" smtClean="0"/>
              <a:t>Вкладка Вид</a:t>
            </a:r>
          </a:p>
        </p:txBody>
      </p:sp>
      <p:sp>
        <p:nvSpPr>
          <p:cNvPr id="55299" name="Содержимое 2"/>
          <p:cNvSpPr>
            <a:spLocks noGrp="1"/>
          </p:cNvSpPr>
          <p:nvPr>
            <p:ph idx="1"/>
          </p:nvPr>
        </p:nvSpPr>
        <p:spPr>
          <a:xfrm>
            <a:off x="467544" y="1916832"/>
            <a:ext cx="8424862" cy="4104034"/>
          </a:xfrm>
        </p:spPr>
        <p:txBody>
          <a:bodyPr>
            <a:noAutofit/>
          </a:bodyPr>
          <a:lstStyle/>
          <a:p>
            <a:pPr algn="just">
              <a:buFontTx/>
              <a:buNone/>
            </a:pPr>
            <a:r>
              <a:rPr lang="ru-RU" altLang="ru-RU" sz="2400" dirty="0" smtClean="0"/>
              <a:t>Позволяет :</a:t>
            </a:r>
          </a:p>
          <a:p>
            <a:pPr algn="just"/>
            <a:r>
              <a:rPr lang="ru-RU" altLang="ru-RU" sz="2400" dirty="0" smtClean="0"/>
              <a:t>менять текущий режим отображения слайдов</a:t>
            </a:r>
            <a:r>
              <a:rPr lang="en-US" altLang="ru-RU" sz="2400" dirty="0" smtClean="0"/>
              <a:t>;</a:t>
            </a:r>
            <a:endParaRPr lang="ru-RU" altLang="ru-RU" sz="2400" dirty="0" smtClean="0"/>
          </a:p>
          <a:p>
            <a:pPr algn="just"/>
            <a:r>
              <a:rPr lang="ru-RU" altLang="ru-RU" sz="2400" dirty="0" smtClean="0"/>
              <a:t>использовать и создавать образцы оформления: </a:t>
            </a:r>
            <a:r>
              <a:rPr lang="ru-RU" altLang="ru-RU" sz="2400" b="1" dirty="0" smtClean="0"/>
              <a:t>Образец слайдов</a:t>
            </a:r>
            <a:r>
              <a:rPr lang="en-US" altLang="ru-RU" sz="2400" dirty="0" smtClean="0"/>
              <a:t>, </a:t>
            </a:r>
            <a:r>
              <a:rPr lang="ru-RU" altLang="ru-RU" sz="2400" b="1" dirty="0" smtClean="0"/>
              <a:t>Образец выдач</a:t>
            </a:r>
            <a:r>
              <a:rPr lang="en-US" altLang="ru-RU" sz="2400" b="1" dirty="0" smtClean="0"/>
              <a:t>, </a:t>
            </a:r>
            <a:r>
              <a:rPr lang="ru-RU" altLang="ru-RU" sz="2400" b="1" dirty="0" smtClean="0"/>
              <a:t>Образец заметок</a:t>
            </a:r>
            <a:r>
              <a:rPr lang="en-US" altLang="ru-RU" sz="2400" dirty="0" smtClean="0"/>
              <a:t>;</a:t>
            </a:r>
            <a:endParaRPr lang="ru-RU" altLang="ru-RU" sz="2400" dirty="0" smtClean="0"/>
          </a:p>
          <a:p>
            <a:pPr algn="just"/>
            <a:r>
              <a:rPr lang="ru-RU" altLang="ru-RU" sz="2400" dirty="0" smtClean="0"/>
              <a:t>устанавливать удобный масштаб отображения - </a:t>
            </a:r>
            <a:r>
              <a:rPr lang="ru-RU" altLang="ru-RU" sz="2400" b="1" dirty="0" smtClean="0"/>
              <a:t>Масштаб и Вписать в окно</a:t>
            </a:r>
            <a:r>
              <a:rPr lang="en-US" altLang="ru-RU" sz="2400" dirty="0" smtClean="0"/>
              <a:t>;</a:t>
            </a:r>
          </a:p>
          <a:p>
            <a:pPr algn="just"/>
            <a:r>
              <a:rPr lang="ru-RU" altLang="ru-RU" sz="2400" dirty="0" smtClean="0"/>
              <a:t>устанавливать цветовую гамму слайдов -  </a:t>
            </a:r>
            <a:r>
              <a:rPr lang="ru-RU" altLang="ru-RU" sz="2400" b="1" dirty="0" smtClean="0"/>
              <a:t>Цвет</a:t>
            </a:r>
            <a:r>
              <a:rPr lang="en-US" altLang="ru-RU" sz="2400" b="1" dirty="0" smtClean="0"/>
              <a:t>, </a:t>
            </a:r>
            <a:r>
              <a:rPr lang="ru-RU" altLang="ru-RU" sz="2400" b="1" dirty="0" smtClean="0"/>
              <a:t>Оттенки серого</a:t>
            </a:r>
            <a:r>
              <a:rPr lang="en-US" altLang="ru-RU" sz="2400" b="1" dirty="0" smtClean="0"/>
              <a:t>, </a:t>
            </a:r>
            <a:r>
              <a:rPr lang="ru-RU" altLang="ru-RU" sz="2400" b="1" dirty="0" smtClean="0"/>
              <a:t>Черно-белый</a:t>
            </a:r>
            <a:r>
              <a:rPr lang="en-US" altLang="ru-RU" sz="2400" dirty="0" smtClean="0"/>
              <a:t>;</a:t>
            </a:r>
          </a:p>
          <a:p>
            <a:pPr algn="just"/>
            <a:r>
              <a:rPr lang="ru-RU" altLang="ru-RU" sz="2400" dirty="0" smtClean="0"/>
              <a:t>упорядочивать представления для открытых файлов </a:t>
            </a:r>
            <a:r>
              <a:rPr lang="ru-RU" altLang="ru-RU" sz="2400" dirty="0" err="1" smtClean="0"/>
              <a:t>PowerPoint</a:t>
            </a:r>
            <a:r>
              <a:rPr lang="en-US" altLang="ru-RU" sz="2400" dirty="0" smtClean="0"/>
              <a:t> </a:t>
            </a:r>
            <a:r>
              <a:rPr lang="ru-RU" altLang="ru-RU" sz="2400" dirty="0" smtClean="0"/>
              <a:t>с помощью команд группы </a:t>
            </a:r>
            <a:r>
              <a:rPr lang="ru-RU" altLang="ru-RU" sz="2400" b="1" dirty="0" smtClean="0"/>
              <a:t>Окно</a:t>
            </a:r>
            <a:r>
              <a:rPr lang="en-US" altLang="ru-RU" sz="2400" dirty="0" smtClean="0"/>
              <a:t>.</a:t>
            </a:r>
            <a:endParaRPr lang="ru-RU" altLang="ru-RU" sz="2400" b="1" dirty="0" smtClean="0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301FBA9-B187-423A-AA00-3B2E11159436}" type="slidenum">
              <a:rPr lang="ru-RU" smtClean="0"/>
              <a:pPr/>
              <a:t>18</a:t>
            </a:fld>
            <a:endParaRPr lang="ru-RU"/>
          </a:p>
        </p:txBody>
      </p:sp>
      <p:sp>
        <p:nvSpPr>
          <p:cNvPr id="7" name="Нижний колонтитул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ru-RU" smtClean="0"/>
              <a:t>автор Жук И.А.</a:t>
            </a:r>
            <a:endParaRPr lang="ru-RU"/>
          </a:p>
        </p:txBody>
      </p:sp>
      <p:pic>
        <p:nvPicPr>
          <p:cNvPr id="26626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67544" y="1124744"/>
            <a:ext cx="8153400" cy="8858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="" xmlns:p14="http://schemas.microsoft.com/office/powerpoint/2010/main" val="808587258"/>
      </p:ext>
    </p:extLst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spd="slow" p14:dur="2000"/>
    </mc:Choice>
    <mc:Fallback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Заголовок 2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ru-RU" altLang="ru-RU" sz="3600" b="1" dirty="0" smtClean="0"/>
              <a:t>Требования к оформлению слайда</a:t>
            </a:r>
            <a:endParaRPr lang="ru-RU" sz="3600" b="1" dirty="0"/>
          </a:p>
        </p:txBody>
      </p:sp>
      <p:sp>
        <p:nvSpPr>
          <p:cNvPr id="95235" name="Содержимое 2"/>
          <p:cNvSpPr>
            <a:spLocks noGrp="1"/>
          </p:cNvSpPr>
          <p:nvPr>
            <p:ph idx="1"/>
          </p:nvPr>
        </p:nvSpPr>
        <p:spPr>
          <a:xfrm>
            <a:off x="467544" y="1628801"/>
            <a:ext cx="8229600" cy="4536503"/>
          </a:xfrm>
        </p:spPr>
        <p:txBody>
          <a:bodyPr>
            <a:normAutofit fontScale="85000" lnSpcReduction="20000"/>
          </a:bodyPr>
          <a:lstStyle/>
          <a:p>
            <a:r>
              <a:rPr lang="ru-RU" altLang="ru-RU" sz="2800" b="1" dirty="0" smtClean="0">
                <a:solidFill>
                  <a:schemeClr val="accent2"/>
                </a:solidFill>
              </a:rPr>
              <a:t>один слайд = одна мысль;</a:t>
            </a:r>
          </a:p>
          <a:p>
            <a:r>
              <a:rPr lang="ru-RU" altLang="ru-RU" sz="2800" dirty="0" smtClean="0"/>
              <a:t>заголовок </a:t>
            </a:r>
            <a:r>
              <a:rPr lang="ru-RU" altLang="ru-RU" sz="2800" dirty="0" smtClean="0"/>
              <a:t>для каждого слайда;</a:t>
            </a:r>
          </a:p>
          <a:p>
            <a:r>
              <a:rPr lang="ru-RU" altLang="ru-RU" sz="2800" dirty="0" smtClean="0"/>
              <a:t>контрастное </a:t>
            </a:r>
            <a:r>
              <a:rPr lang="ru-RU" altLang="ru-RU" sz="2800" dirty="0" smtClean="0"/>
              <a:t>цветовое решение (светлые буквы на темном фоне или наоборот);</a:t>
            </a:r>
          </a:p>
          <a:p>
            <a:r>
              <a:rPr lang="ru-RU" altLang="ru-RU" sz="2800" dirty="0" smtClean="0"/>
              <a:t>единство цветовой схемы и стиля оформления всей презентации ;</a:t>
            </a:r>
          </a:p>
          <a:p>
            <a:r>
              <a:rPr lang="ru-RU" altLang="ru-RU" sz="2800" dirty="0" smtClean="0"/>
              <a:t>размер шрифтов: заголовок – 32–48, текст – 24–28;</a:t>
            </a:r>
          </a:p>
          <a:p>
            <a:r>
              <a:rPr lang="ru-RU" altLang="ru-RU" sz="2800" dirty="0" smtClean="0"/>
              <a:t>стандартные </a:t>
            </a:r>
            <a:r>
              <a:rPr lang="ru-RU" altLang="ru-RU" sz="2800" dirty="0" smtClean="0"/>
              <a:t>шрифты</a:t>
            </a:r>
            <a:r>
              <a:rPr lang="en-US" altLang="ru-RU" sz="2800" dirty="0" smtClean="0"/>
              <a:t> </a:t>
            </a:r>
            <a:r>
              <a:rPr lang="ru-RU" altLang="ru-RU" sz="2800" dirty="0" smtClean="0"/>
              <a:t>(</a:t>
            </a:r>
            <a:r>
              <a:rPr lang="en-US" altLang="ru-RU" sz="2800" dirty="0" smtClean="0"/>
              <a:t>Tahoma, Arial, Courier, Times New Roman</a:t>
            </a:r>
            <a:r>
              <a:rPr lang="ru-RU" altLang="ru-RU" sz="2800" dirty="0" smtClean="0"/>
              <a:t>)</a:t>
            </a:r>
            <a:r>
              <a:rPr lang="en-US" altLang="ru-RU" sz="2800" dirty="0" smtClean="0"/>
              <a:t>;</a:t>
            </a:r>
            <a:endParaRPr lang="ru-RU" altLang="ru-RU" sz="2800" dirty="0" smtClean="0"/>
          </a:p>
          <a:p>
            <a:r>
              <a:rPr lang="ru-RU" altLang="ru-RU" sz="2800" dirty="0" smtClean="0"/>
              <a:t>нумерация слайдов;</a:t>
            </a:r>
          </a:p>
          <a:p>
            <a:r>
              <a:rPr lang="ru-RU" altLang="ru-RU" sz="2800" dirty="0" smtClean="0"/>
              <a:t>один </a:t>
            </a:r>
            <a:r>
              <a:rPr lang="ru-RU" altLang="ru-RU" sz="2800" dirty="0" smtClean="0"/>
              <a:t>слайд должен содержать 5–6 строк, одна строка должна состоять из 5–6 слов.</a:t>
            </a:r>
          </a:p>
          <a:p>
            <a:endParaRPr lang="ru-RU" altLang="ru-RU" dirty="0" smtClean="0"/>
          </a:p>
          <a:p>
            <a:endParaRPr lang="ru-RU" altLang="ru-RU" dirty="0" smtClean="0"/>
          </a:p>
          <a:p>
            <a:endParaRPr lang="ru-RU" altLang="ru-RU" dirty="0" smtClean="0"/>
          </a:p>
          <a:p>
            <a:endParaRPr lang="ru-RU" altLang="ru-RU" dirty="0" smtClean="0"/>
          </a:p>
          <a:p>
            <a:endParaRPr lang="ru-RU" altLang="ru-RU" dirty="0" smtClean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301FBA9-B187-423A-AA00-3B2E11159436}" type="slidenum">
              <a:rPr lang="ru-RU" smtClean="0"/>
              <a:pPr/>
              <a:t>19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ru-RU" smtClean="0"/>
              <a:t>автор Жук И.А.</a:t>
            </a:r>
            <a:endParaRPr lang="ru-RU"/>
          </a:p>
        </p:txBody>
      </p:sp>
    </p:spTree>
    <p:extLst>
      <p:ext uri="{BB962C8B-B14F-4D97-AF65-F5344CB8AC3E}">
        <p14:creationId xmlns="" xmlns:p14="http://schemas.microsoft.com/office/powerpoint/2010/main" val="134869298"/>
      </p:ext>
    </p:extLst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spd="slow" p14:dur="2000"/>
    </mc:Choice>
    <mc:Fallback>
      <p:transition spd="slow"/>
    </mc:Fallback>
  </mc:AlternateContent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706090"/>
          </a:xfrm>
        </p:spPr>
        <p:txBody>
          <a:bodyPr>
            <a:normAutofit/>
          </a:bodyPr>
          <a:lstStyle/>
          <a:p>
            <a:r>
              <a:rPr lang="ru-RU" sz="3600" b="1" dirty="0" smtClean="0"/>
              <a:t>Структура презентации</a:t>
            </a:r>
            <a:endParaRPr lang="ru-RU" sz="3600" b="1" dirty="0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ru-RU" smtClean="0"/>
              <a:t>автор Жук И.А.</a:t>
            </a:r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301FBA9-B187-423A-AA00-3B2E11159436}" type="slidenum">
              <a:rPr lang="ru-RU" smtClean="0"/>
              <a:pPr/>
              <a:t>20</a:t>
            </a:fld>
            <a:endParaRPr lang="ru-RU"/>
          </a:p>
        </p:txBody>
      </p:sp>
      <p:graphicFrame>
        <p:nvGraphicFramePr>
          <p:cNvPr id="6" name="Схема 5"/>
          <p:cNvGraphicFramePr/>
          <p:nvPr/>
        </p:nvGraphicFramePr>
        <p:xfrm>
          <a:off x="971600" y="908720"/>
          <a:ext cx="7632848" cy="5472608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spd="slow" p14:dur="2000"/>
    </mc:Choice>
    <mc:Fallback>
      <p:transition spd="slow"/>
    </mc:Fallback>
  </mc:AlternateContent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/>
        <p:txBody>
          <a:bodyPr>
            <a:normAutofit fontScale="90000"/>
          </a:bodyPr>
          <a:lstStyle/>
          <a:p>
            <a:r>
              <a:rPr lang="ru-RU" dirty="0" smtClean="0"/>
              <a:t>Практические приемы оформления объектов </a:t>
            </a:r>
            <a:r>
              <a:rPr lang="en-US" dirty="0" smtClean="0"/>
              <a:t/>
            </a:r>
            <a:br>
              <a:rPr lang="en-US" dirty="0" smtClean="0"/>
            </a:br>
            <a:r>
              <a:rPr lang="en-US" dirty="0" smtClean="0"/>
              <a:t> </a:t>
            </a:r>
            <a:r>
              <a:rPr lang="ru-RU" dirty="0" smtClean="0"/>
              <a:t>в презентации </a:t>
            </a:r>
            <a:r>
              <a:rPr lang="en-US" dirty="0" smtClean="0"/>
              <a:t>Power Point</a:t>
            </a:r>
            <a:endParaRPr lang="ru-RU" dirty="0"/>
          </a:p>
        </p:txBody>
      </p:sp>
    </p:spTree>
    <p:extLst>
      <p:ext uri="{BB962C8B-B14F-4D97-AF65-F5344CB8AC3E}">
        <p14:creationId xmlns="" xmlns:p14="http://schemas.microsoft.com/office/powerpoint/2010/main" val="3618844258"/>
      </p:ext>
    </p:extLst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spd="slow" p14:dur="2000"/>
    </mc:Choice>
    <mc:Fallback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634082"/>
          </a:xfrm>
        </p:spPr>
        <p:txBody>
          <a:bodyPr>
            <a:noAutofit/>
          </a:bodyPr>
          <a:lstStyle/>
          <a:p>
            <a:pPr algn="l"/>
            <a:r>
              <a:rPr lang="ru-RU" sz="3600" b="1" dirty="0" smtClean="0"/>
              <a:t>Добавление фигур к слайду</a:t>
            </a:r>
            <a:endParaRPr lang="ru-RU" sz="3600" b="1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457200" y="908720"/>
            <a:ext cx="5698976" cy="5688632"/>
          </a:xfrm>
        </p:spPr>
        <p:txBody>
          <a:bodyPr>
            <a:normAutofit/>
          </a:bodyPr>
          <a:lstStyle/>
          <a:p>
            <a:r>
              <a:rPr lang="ru-RU" sz="2400" dirty="0" smtClean="0"/>
              <a:t>На вкладке </a:t>
            </a:r>
            <a:r>
              <a:rPr lang="ru-RU" sz="2400" b="1" dirty="0" smtClean="0"/>
              <a:t>Главная</a:t>
            </a:r>
            <a:r>
              <a:rPr lang="ru-RU" sz="2400" dirty="0" smtClean="0"/>
              <a:t> в группе </a:t>
            </a:r>
            <a:r>
              <a:rPr lang="ru-RU" sz="2400" b="1" dirty="0" smtClean="0"/>
              <a:t>Рисование</a:t>
            </a:r>
            <a:r>
              <a:rPr lang="ru-RU" sz="2400" dirty="0" smtClean="0"/>
              <a:t> нажмите </a:t>
            </a:r>
            <a:r>
              <a:rPr lang="ru-RU" sz="2400" b="1" dirty="0" smtClean="0"/>
              <a:t>Фигуры</a:t>
            </a:r>
            <a:r>
              <a:rPr lang="ru-RU" sz="2400" dirty="0" smtClean="0"/>
              <a:t>.</a:t>
            </a:r>
          </a:p>
          <a:p>
            <a:r>
              <a:rPr lang="ru-RU" sz="2400" dirty="0" smtClean="0"/>
              <a:t>Щелкните нужную фигуру, затем щелкните любую область слайда и перетащите фигуру на нужное место.</a:t>
            </a:r>
          </a:p>
          <a:p>
            <a:r>
              <a:rPr lang="ru-RU" sz="2400" dirty="0" smtClean="0"/>
              <a:t>Размер фигуры можно изменять, выделив ее и растягивая мышкой в нужном направлении.</a:t>
            </a:r>
          </a:p>
        </p:txBody>
      </p:sp>
      <p:grpSp>
        <p:nvGrpSpPr>
          <p:cNvPr id="5" name="Группа 4"/>
          <p:cNvGrpSpPr/>
          <p:nvPr/>
        </p:nvGrpSpPr>
        <p:grpSpPr>
          <a:xfrm>
            <a:off x="395536" y="3140968"/>
            <a:ext cx="4149605" cy="3960440"/>
            <a:chOff x="2361278" y="2996952"/>
            <a:chExt cx="4082931" cy="3991523"/>
          </a:xfrm>
        </p:grpSpPr>
        <p:pic>
          <p:nvPicPr>
            <p:cNvPr id="3075" name="Picture 3"/>
            <p:cNvPicPr>
              <a:picLocks noChangeAspect="1" noChangeArrowheads="1"/>
            </p:cNvPicPr>
            <p:nvPr/>
          </p:nvPicPr>
          <p:blipFill rotWithShape="1">
            <a:blip r:embed="rId2" cstate="print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  <a:extLst>
                <a:ext uri="{28A0092B-C50C-407E-A947-70E740481C1C}">
                  <a14:useLocalDpi xmlns="" xmlns:a14="http://schemas.microsoft.com/office/drawing/2010/main" val="0"/>
                </a:ext>
              </a:extLst>
            </a:blip>
            <a:srcRect l="50885" t="38347" r="15238" b="20255"/>
            <a:stretch/>
          </p:blipFill>
          <p:spPr bwMode="auto">
            <a:xfrm>
              <a:off x="2361278" y="2996952"/>
              <a:ext cx="4082931" cy="399152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=""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4" name="Двойная стрелка вверх/вниз 3"/>
            <p:cNvSpPr/>
            <p:nvPr/>
          </p:nvSpPr>
          <p:spPr>
            <a:xfrm rot="2960711">
              <a:off x="6071216" y="4082361"/>
              <a:ext cx="108319" cy="205444"/>
            </a:xfrm>
            <a:prstGeom prst="upDownArrow">
              <a:avLst>
                <a:gd name="adj1" fmla="val 18226"/>
                <a:gd name="adj2" fmla="val 49250"/>
              </a:avLst>
            </a:prstGeom>
            <a:solidFill>
              <a:schemeClr val="bg1">
                <a:lumMod val="95000"/>
              </a:schemeClr>
            </a:solidFill>
            <a:ln w="3175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</p:grpSp>
      <p:sp>
        <p:nvSpPr>
          <p:cNvPr id="7" name="Прямоугольник 6"/>
          <p:cNvSpPr/>
          <p:nvPr/>
        </p:nvSpPr>
        <p:spPr>
          <a:xfrm>
            <a:off x="4530644" y="4797152"/>
            <a:ext cx="1755051" cy="1656184"/>
          </a:xfrm>
          <a:prstGeom prst="rect">
            <a:avLst/>
          </a:prstGeom>
          <a:noFill/>
          <a:ln>
            <a:solidFill>
              <a:schemeClr val="accent1">
                <a:lumMod val="60000"/>
                <a:lumOff val="4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1600" dirty="0" smtClean="0">
                <a:solidFill>
                  <a:schemeClr val="tx2"/>
                </a:solidFill>
              </a:rPr>
              <a:t>По желтым</a:t>
            </a:r>
            <a:br>
              <a:rPr lang="ru-RU" sz="1600" dirty="0" smtClean="0">
                <a:solidFill>
                  <a:schemeClr val="tx2"/>
                </a:solidFill>
              </a:rPr>
            </a:br>
            <a:r>
              <a:rPr lang="ru-RU" sz="1600" dirty="0" smtClean="0">
                <a:solidFill>
                  <a:schemeClr val="tx2"/>
                </a:solidFill>
              </a:rPr>
              <a:t>меткам можно </a:t>
            </a:r>
            <a:br>
              <a:rPr lang="ru-RU" sz="1600" dirty="0" smtClean="0">
                <a:solidFill>
                  <a:schemeClr val="tx2"/>
                </a:solidFill>
              </a:rPr>
            </a:br>
            <a:r>
              <a:rPr lang="ru-RU" sz="1600" dirty="0" smtClean="0">
                <a:solidFill>
                  <a:schemeClr val="tx2"/>
                </a:solidFill>
              </a:rPr>
              <a:t>изменять </a:t>
            </a:r>
            <a:br>
              <a:rPr lang="ru-RU" sz="1600" dirty="0" smtClean="0">
                <a:solidFill>
                  <a:schemeClr val="tx2"/>
                </a:solidFill>
              </a:rPr>
            </a:br>
            <a:r>
              <a:rPr lang="ru-RU" sz="1600" dirty="0" smtClean="0">
                <a:solidFill>
                  <a:schemeClr val="tx2"/>
                </a:solidFill>
              </a:rPr>
              <a:t>пропорции </a:t>
            </a:r>
            <a:br>
              <a:rPr lang="ru-RU" sz="1600" dirty="0" smtClean="0">
                <a:solidFill>
                  <a:schemeClr val="tx2"/>
                </a:solidFill>
              </a:rPr>
            </a:br>
            <a:r>
              <a:rPr lang="ru-RU" sz="1600" dirty="0" smtClean="0">
                <a:solidFill>
                  <a:schemeClr val="tx2"/>
                </a:solidFill>
              </a:rPr>
              <a:t>некоторых </a:t>
            </a:r>
            <a:br>
              <a:rPr lang="ru-RU" sz="1600" dirty="0" smtClean="0">
                <a:solidFill>
                  <a:schemeClr val="tx2"/>
                </a:solidFill>
              </a:rPr>
            </a:br>
            <a:r>
              <a:rPr lang="ru-RU" sz="1600" dirty="0" smtClean="0">
                <a:solidFill>
                  <a:schemeClr val="tx2"/>
                </a:solidFill>
              </a:rPr>
              <a:t>элементов </a:t>
            </a:r>
            <a:br>
              <a:rPr lang="ru-RU" sz="1600" dirty="0" smtClean="0">
                <a:solidFill>
                  <a:schemeClr val="tx2"/>
                </a:solidFill>
              </a:rPr>
            </a:br>
            <a:r>
              <a:rPr lang="ru-RU" sz="1600" dirty="0" smtClean="0">
                <a:solidFill>
                  <a:schemeClr val="tx2"/>
                </a:solidFill>
              </a:rPr>
              <a:t>фигуры</a:t>
            </a:r>
          </a:p>
        </p:txBody>
      </p:sp>
      <p:sp>
        <p:nvSpPr>
          <p:cNvPr id="9" name="Стрелка влево 8"/>
          <p:cNvSpPr/>
          <p:nvPr/>
        </p:nvSpPr>
        <p:spPr>
          <a:xfrm rot="2038707">
            <a:off x="4218894" y="4821697"/>
            <a:ext cx="444524" cy="324036"/>
          </a:xfrm>
          <a:prstGeom prst="leftArrow">
            <a:avLst/>
          </a:prstGeom>
          <a:solidFill>
            <a:srgbClr val="FF0000"/>
          </a:solidFill>
          <a:ln w="31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2" name="Стрелка влево 11"/>
          <p:cNvSpPr/>
          <p:nvPr/>
        </p:nvSpPr>
        <p:spPr>
          <a:xfrm rot="1550200">
            <a:off x="3935244" y="5434038"/>
            <a:ext cx="656000" cy="202394"/>
          </a:xfrm>
          <a:prstGeom prst="leftArrow">
            <a:avLst/>
          </a:prstGeom>
          <a:solidFill>
            <a:srgbClr val="FF0000"/>
          </a:solidFill>
          <a:ln w="31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1" name="Номер слайда 10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301FBA9-B187-423A-AA00-3B2E11159436}" type="slidenum">
              <a:rPr lang="ru-RU" smtClean="0"/>
              <a:pPr/>
              <a:t>22</a:t>
            </a:fld>
            <a:endParaRPr lang="ru-RU"/>
          </a:p>
        </p:txBody>
      </p:sp>
      <p:sp>
        <p:nvSpPr>
          <p:cNvPr id="13" name="Нижний колонтитул 1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ru-RU" smtClean="0"/>
              <a:t>автор Жук И.А.</a:t>
            </a:r>
            <a:endParaRPr lang="ru-RU"/>
          </a:p>
        </p:txBody>
      </p:sp>
      <p:pic>
        <p:nvPicPr>
          <p:cNvPr id="9217" name="Picture 1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405291" y="-1"/>
            <a:ext cx="2550516" cy="64533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  <p:extLst>
      <p:ext uri="{BB962C8B-B14F-4D97-AF65-F5344CB8AC3E}">
        <p14:creationId xmlns="" xmlns:p14="http://schemas.microsoft.com/office/powerpoint/2010/main" val="3127646629"/>
      </p:ext>
    </p:extLst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spd="slow" p14:dur="2000"/>
    </mc:Choice>
    <mc:Fallback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Заголовок 6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ru-RU" sz="3600" b="1" dirty="0" smtClean="0"/>
              <a:t>Добавление текста в фигуру</a:t>
            </a:r>
            <a:endParaRPr lang="ru-RU" sz="3600" dirty="0"/>
          </a:p>
        </p:txBody>
      </p:sp>
      <p:sp>
        <p:nvSpPr>
          <p:cNvPr id="10" name="Объект 9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ru-RU" sz="2400" dirty="0" smtClean="0"/>
              <a:t>Щелкните фигуру, в которую необходимо добавить текст, а затем введите текст.</a:t>
            </a:r>
          </a:p>
          <a:p>
            <a:r>
              <a:rPr lang="ru-RU" sz="2400" dirty="0" smtClean="0"/>
              <a:t>Добавленный текст станет частью фигуры  — при вращении или отражении фигуры текст так же будет вращаться или отражаться соответственно</a:t>
            </a:r>
          </a:p>
          <a:p>
            <a:endParaRPr lang="ru-RU" sz="2400" dirty="0"/>
          </a:p>
          <a:p>
            <a:r>
              <a:rPr lang="ru-RU" sz="2400" dirty="0" smtClean="0"/>
              <a:t>Другой способ: </a:t>
            </a:r>
            <a:br>
              <a:rPr lang="ru-RU" sz="2400" dirty="0" smtClean="0"/>
            </a:br>
            <a:r>
              <a:rPr lang="ru-RU" sz="2400" dirty="0" smtClean="0"/>
              <a:t>Выделите фигуру.</a:t>
            </a:r>
            <a:br>
              <a:rPr lang="ru-RU" sz="2400" dirty="0" smtClean="0"/>
            </a:br>
            <a:r>
              <a:rPr lang="ru-RU" sz="2400" dirty="0" smtClean="0"/>
              <a:t>Щелкните правой клавишей мыши</a:t>
            </a:r>
            <a:br>
              <a:rPr lang="ru-RU" sz="2400" dirty="0" smtClean="0"/>
            </a:br>
            <a:r>
              <a:rPr lang="ru-RU" sz="2400" dirty="0" smtClean="0"/>
              <a:t>и выберите команду Изменить текст.</a:t>
            </a:r>
            <a:br>
              <a:rPr lang="ru-RU" sz="2400" dirty="0" smtClean="0"/>
            </a:br>
            <a:r>
              <a:rPr lang="ru-RU" sz="2400" dirty="0" smtClean="0"/>
              <a:t>Затем вставляйте текст.</a:t>
            </a:r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301FBA9-B187-423A-AA00-3B2E11159436}" type="slidenum">
              <a:rPr lang="ru-RU" smtClean="0"/>
              <a:pPr/>
              <a:t>23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ru-RU" smtClean="0"/>
              <a:t>автор Жук И.А.</a:t>
            </a:r>
            <a:endParaRPr lang="ru-RU"/>
          </a:p>
        </p:txBody>
      </p:sp>
      <p:pic>
        <p:nvPicPr>
          <p:cNvPr id="8193" name="Picture 1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742601" y="4077072"/>
            <a:ext cx="3222916" cy="256490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="" xmlns:p14="http://schemas.microsoft.com/office/powerpoint/2010/main" val="2905201943"/>
      </p:ext>
    </p:extLst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p14:dur="100">
        <p:cut/>
      </p:transition>
    </mc:Choice>
    <mc:Fallback>
      <p:transition>
        <p:cut/>
      </p:transition>
    </mc:Fallback>
  </mc:AlternateContent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69" name="Picture 1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555776" y="3789040"/>
            <a:ext cx="3714750" cy="26574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67544" y="332656"/>
            <a:ext cx="8229600" cy="562074"/>
          </a:xfrm>
        </p:spPr>
        <p:txBody>
          <a:bodyPr>
            <a:noAutofit/>
          </a:bodyPr>
          <a:lstStyle/>
          <a:p>
            <a:r>
              <a:rPr lang="ru-RU" sz="3600" b="1" dirty="0" smtClean="0"/>
              <a:t>Создание схем </a:t>
            </a:r>
            <a:endParaRPr lang="ru-RU" sz="3600" b="1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457200" y="836713"/>
            <a:ext cx="4906888" cy="3240359"/>
          </a:xfrm>
        </p:spPr>
        <p:txBody>
          <a:bodyPr>
            <a:normAutofit/>
          </a:bodyPr>
          <a:lstStyle/>
          <a:p>
            <a:r>
              <a:rPr lang="ru-RU" sz="2400" dirty="0" smtClean="0"/>
              <a:t>Вкладка </a:t>
            </a:r>
            <a:r>
              <a:rPr lang="ru-RU" sz="2400" b="1" dirty="0" smtClean="0"/>
              <a:t>Вставка </a:t>
            </a:r>
            <a:r>
              <a:rPr lang="ru-RU" sz="2400" b="1" dirty="0" smtClean="0">
                <a:sym typeface="Symbol"/>
              </a:rPr>
              <a:t> </a:t>
            </a:r>
            <a:r>
              <a:rPr lang="ru-RU" sz="2400" dirty="0" smtClean="0"/>
              <a:t> </a:t>
            </a:r>
            <a:r>
              <a:rPr lang="en-US" sz="2400" b="1" dirty="0" smtClean="0"/>
              <a:t>SmartArt</a:t>
            </a:r>
          </a:p>
          <a:p>
            <a:r>
              <a:rPr lang="ru-RU" sz="2400" dirty="0" smtClean="0"/>
              <a:t>Появится окно </a:t>
            </a:r>
            <a:r>
              <a:rPr lang="ru-RU" sz="2400" b="1" dirty="0" smtClean="0"/>
              <a:t>Выбора рисунка</a:t>
            </a:r>
            <a:r>
              <a:rPr lang="ru-RU" sz="2400" dirty="0" smtClean="0"/>
              <a:t> – выберите в нем подходящую схему</a:t>
            </a:r>
          </a:p>
          <a:p>
            <a:r>
              <a:rPr lang="ru-RU" sz="2400" dirty="0" smtClean="0"/>
              <a:t>Появится шаблон схемы на слайде, его надо заполнить текстом, добавить или убрать элементы и отформатировать</a:t>
            </a:r>
            <a:endParaRPr lang="ru-RU" sz="2400" dirty="0"/>
          </a:p>
        </p:txBody>
      </p:sp>
      <p:sp>
        <p:nvSpPr>
          <p:cNvPr id="6" name="Выноска 1 (без границы) 5"/>
          <p:cNvSpPr/>
          <p:nvPr/>
        </p:nvSpPr>
        <p:spPr>
          <a:xfrm>
            <a:off x="6732240" y="4509120"/>
            <a:ext cx="2232248" cy="1368152"/>
          </a:xfrm>
          <a:prstGeom prst="callout1">
            <a:avLst>
              <a:gd name="adj1" fmla="val 18750"/>
              <a:gd name="adj2" fmla="val -8333"/>
              <a:gd name="adj3" fmla="val -31318"/>
              <a:gd name="adj4" fmla="val -83496"/>
            </a:avLst>
          </a:prstGeom>
          <a:ln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 smtClean="0">
                <a:solidFill>
                  <a:prstClr val="white"/>
                </a:solidFill>
              </a:rPr>
              <a:t>Вкладки для работы со схемой появятся после выбора типа схемы</a:t>
            </a:r>
            <a:endParaRPr lang="ru-RU" dirty="0">
              <a:solidFill>
                <a:prstClr val="white"/>
              </a:solidFill>
            </a:endParaRPr>
          </a:p>
        </p:txBody>
      </p:sp>
      <p:sp>
        <p:nvSpPr>
          <p:cNvPr id="10" name="Выноска 1 (без границы) 9"/>
          <p:cNvSpPr/>
          <p:nvPr/>
        </p:nvSpPr>
        <p:spPr>
          <a:xfrm>
            <a:off x="467544" y="5013176"/>
            <a:ext cx="2232248" cy="1368152"/>
          </a:xfrm>
          <a:prstGeom prst="callout1">
            <a:avLst>
              <a:gd name="adj1" fmla="val -1158"/>
              <a:gd name="adj2" fmla="val 56598"/>
              <a:gd name="adj3" fmla="val -50883"/>
              <a:gd name="adj4" fmla="val 95180"/>
            </a:avLst>
          </a:prstGeom>
          <a:ln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 smtClean="0">
                <a:solidFill>
                  <a:prstClr val="white"/>
                </a:solidFill>
              </a:rPr>
              <a:t>Добавление элементов в схему</a:t>
            </a:r>
            <a:endParaRPr lang="ru-RU" dirty="0">
              <a:solidFill>
                <a:prstClr val="white"/>
              </a:solidFill>
            </a:endParaRPr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ru-RU" smtClean="0">
                <a:solidFill>
                  <a:prstClr val="black">
                    <a:tint val="75000"/>
                  </a:prstClr>
                </a:solidFill>
              </a:rPr>
              <a:t>автор Жук И.А.</a:t>
            </a:r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79D6671-BA81-4684-89E9-94EC315BB654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24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pic>
        <p:nvPicPr>
          <p:cNvPr id="7170" name="Picture 2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300192" y="620688"/>
            <a:ext cx="2324100" cy="16859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7171" name="Picture 3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5076056" y="1700808"/>
            <a:ext cx="3228975" cy="17240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="" xmlns:p14="http://schemas.microsoft.com/office/powerpoint/2010/main" val="3262300296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562074"/>
          </a:xfrm>
        </p:spPr>
        <p:txBody>
          <a:bodyPr>
            <a:noAutofit/>
          </a:bodyPr>
          <a:lstStyle/>
          <a:p>
            <a:r>
              <a:rPr lang="ru-RU" sz="3600" b="1" dirty="0" smtClean="0"/>
              <a:t>Создание диаграммы </a:t>
            </a:r>
            <a:endParaRPr lang="ru-RU" sz="3600" b="1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457200" y="836712"/>
            <a:ext cx="8435280" cy="5289451"/>
          </a:xfrm>
        </p:spPr>
        <p:txBody>
          <a:bodyPr>
            <a:normAutofit/>
          </a:bodyPr>
          <a:lstStyle/>
          <a:p>
            <a:r>
              <a:rPr lang="ru-RU" sz="2400" dirty="0" smtClean="0"/>
              <a:t>Вкладка </a:t>
            </a:r>
            <a:r>
              <a:rPr lang="ru-RU" sz="2400" b="1" dirty="0" smtClean="0"/>
              <a:t>Вставка</a:t>
            </a:r>
            <a:r>
              <a:rPr lang="ru-RU" sz="2400" dirty="0" smtClean="0"/>
              <a:t> </a:t>
            </a:r>
            <a:r>
              <a:rPr lang="ru-RU" sz="2400" dirty="0" smtClean="0">
                <a:sym typeface="Symbol"/>
              </a:rPr>
              <a:t> </a:t>
            </a:r>
            <a:r>
              <a:rPr lang="ru-RU" sz="2400" dirty="0" smtClean="0"/>
              <a:t> </a:t>
            </a:r>
            <a:r>
              <a:rPr lang="ru-RU" sz="2400" b="1" dirty="0" smtClean="0"/>
              <a:t>Диаграмма</a:t>
            </a:r>
            <a:endParaRPr lang="en-US" sz="2400" b="1" dirty="0" smtClean="0"/>
          </a:p>
          <a:p>
            <a:r>
              <a:rPr lang="ru-RU" sz="2400" dirty="0" smtClean="0"/>
              <a:t>Появится окно </a:t>
            </a:r>
            <a:r>
              <a:rPr lang="ru-RU" sz="2400" b="1" dirty="0" smtClean="0"/>
              <a:t>Выбора диаграммы </a:t>
            </a:r>
            <a:r>
              <a:rPr lang="ru-RU" sz="2400" dirty="0" smtClean="0"/>
              <a:t>– выберите подходящую </a:t>
            </a:r>
          </a:p>
          <a:p>
            <a:r>
              <a:rPr lang="ru-RU" sz="2400" dirty="0" smtClean="0"/>
              <a:t>Появится шаблон диаграммы и таблица </a:t>
            </a:r>
            <a:r>
              <a:rPr lang="en-US" sz="2400" dirty="0" smtClean="0"/>
              <a:t>Excel </a:t>
            </a:r>
            <a:r>
              <a:rPr lang="ru-RU" sz="2400" dirty="0" smtClean="0"/>
              <a:t>для ввода данных, диапазон данных в таблице показан в синей рамке и ее можно изменить (потянув за правый нижний угол), также надо назвать Категории и Ряды – диаграмма перестроится автоматически</a:t>
            </a:r>
            <a:endParaRPr lang="ru-RU" sz="2400" dirty="0"/>
          </a:p>
        </p:txBody>
      </p:sp>
      <p:pic>
        <p:nvPicPr>
          <p:cNvPr id="2050" name="Picture 2"/>
          <p:cNvPicPr>
            <a:picLocks noChangeAspect="1" noChangeArrowheads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 b="29042"/>
          <a:stretch/>
        </p:blipFill>
        <p:spPr bwMode="auto">
          <a:xfrm>
            <a:off x="4407478" y="3717032"/>
            <a:ext cx="4391145" cy="249271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ru-RU" smtClean="0">
                <a:solidFill>
                  <a:prstClr val="black">
                    <a:tint val="75000"/>
                  </a:prstClr>
                </a:solidFill>
              </a:rPr>
              <a:t>автор Жук И.А.</a:t>
            </a:r>
            <a:endParaRPr lang="ru-RU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79D6671-BA81-4684-89E9-94EC315BB654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25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="" xmlns:p14="http://schemas.microsoft.com/office/powerpoint/2010/main" val="3938237774"/>
      </p:ext>
    </p:ext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778098"/>
          </a:xfrm>
        </p:spPr>
        <p:txBody>
          <a:bodyPr>
            <a:normAutofit/>
          </a:bodyPr>
          <a:lstStyle/>
          <a:p>
            <a:r>
              <a:rPr lang="ru-RU" sz="3600" b="1" dirty="0" smtClean="0"/>
              <a:t>Добавление  колонтитулов</a:t>
            </a:r>
            <a:endParaRPr lang="ru-RU" sz="3600" b="1" dirty="0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ru-RU" smtClean="0">
                <a:solidFill>
                  <a:prstClr val="black">
                    <a:tint val="75000"/>
                  </a:prstClr>
                </a:solidFill>
              </a:rPr>
              <a:t>автор Жук И.А.</a:t>
            </a:r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79D6671-BA81-4684-89E9-94EC315BB654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26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10" name="Объект 2"/>
          <p:cNvSpPr txBox="1">
            <a:spLocks/>
          </p:cNvSpPr>
          <p:nvPr/>
        </p:nvSpPr>
        <p:spPr>
          <a:xfrm>
            <a:off x="467544" y="980728"/>
            <a:ext cx="6120680" cy="4464496"/>
          </a:xfrm>
          <a:prstGeom prst="rect">
            <a:avLst/>
          </a:prstGeom>
        </p:spPr>
        <p:txBody>
          <a:bodyPr>
            <a:noAutofit/>
          </a:bodyPr>
          <a:lstStyle/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Char char="•"/>
              <a:tabLst/>
              <a:defRPr/>
            </a:pPr>
            <a:r>
              <a:rPr kumimoji="0" lang="ru-RU" sz="20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Вкладка </a:t>
            </a:r>
            <a:r>
              <a:rPr kumimoji="0" lang="ru-RU" sz="20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Вставка </a:t>
            </a:r>
            <a:r>
              <a:rPr kumimoji="0" lang="ru-RU" sz="20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  <a:sym typeface="Symbol"/>
              </a:rPr>
              <a:t> </a:t>
            </a:r>
            <a:r>
              <a:rPr kumimoji="0" lang="ru-RU" sz="20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 </a:t>
            </a:r>
            <a:r>
              <a:rPr kumimoji="0" lang="ru-RU" sz="20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Колонтитул</a:t>
            </a:r>
            <a:endParaRPr kumimoji="0" lang="en-US" sz="2000" b="1" i="0" u="none" strike="noStrike" kern="120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Char char="•"/>
              <a:tabLst/>
              <a:defRPr/>
            </a:pPr>
            <a:r>
              <a:rPr kumimoji="0" lang="ru-RU" sz="20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В окне:</a:t>
            </a:r>
          </a:p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Char char="•"/>
              <a:tabLst/>
              <a:defRPr/>
            </a:pPr>
            <a:r>
              <a:rPr lang="ru-RU" sz="2000" dirty="0" smtClean="0"/>
              <a:t>Флажок  </a:t>
            </a:r>
            <a:r>
              <a:rPr lang="ru-RU" sz="2000" b="1" dirty="0" smtClean="0"/>
              <a:t>Дата и время</a:t>
            </a:r>
            <a:r>
              <a:rPr lang="ru-RU" sz="2000" dirty="0" smtClean="0"/>
              <a:t>. Выберите  формат даты в раскрывающемся списке.</a:t>
            </a:r>
          </a:p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Char char="•"/>
              <a:tabLst/>
              <a:defRPr/>
            </a:pPr>
            <a:r>
              <a:rPr lang="ru-RU" sz="2000" dirty="0" smtClean="0"/>
              <a:t>Флажок  </a:t>
            </a:r>
            <a:r>
              <a:rPr lang="ru-RU" sz="2000" b="1" dirty="0" smtClean="0"/>
              <a:t>Номер слайда</a:t>
            </a:r>
            <a:r>
              <a:rPr lang="ru-RU" sz="2000" i="1" dirty="0" smtClean="0"/>
              <a:t>.</a:t>
            </a:r>
          </a:p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Char char="•"/>
              <a:tabLst/>
              <a:defRPr/>
            </a:pPr>
            <a:r>
              <a:rPr lang="ru-RU" sz="2000" dirty="0" smtClean="0"/>
              <a:t>Флажок  </a:t>
            </a:r>
            <a:r>
              <a:rPr lang="ru-RU" sz="2000" b="1" dirty="0" smtClean="0"/>
              <a:t>Нижний колонтитул </a:t>
            </a:r>
            <a:r>
              <a:rPr lang="ru-RU" sz="2000" dirty="0" smtClean="0"/>
              <a:t>вставляет специальный текст внизу слайда, введите в поле текст.</a:t>
            </a:r>
          </a:p>
          <a:p>
            <a:pPr marL="342900" lvl="0" indent="-342900">
              <a:spcBef>
                <a:spcPct val="20000"/>
              </a:spcBef>
              <a:buFont typeface="Arial" pitchFamily="34" charset="0"/>
              <a:buChar char="•"/>
            </a:pPr>
            <a:r>
              <a:rPr lang="ru-RU" sz="2000" dirty="0" smtClean="0"/>
              <a:t>Флажок  </a:t>
            </a:r>
            <a:r>
              <a:rPr lang="ru-RU" sz="2000" b="1" dirty="0" smtClean="0"/>
              <a:t>Не показывать на титульном слайде</a:t>
            </a:r>
            <a:r>
              <a:rPr lang="ru-RU" sz="2000" dirty="0" smtClean="0"/>
              <a:t> введет  колонтитулы на всех слайдах, кроме титульного</a:t>
            </a:r>
          </a:p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Char char="•"/>
              <a:tabLst/>
              <a:defRPr/>
            </a:pPr>
            <a:r>
              <a:rPr lang="ru-RU" sz="2000" dirty="0" smtClean="0"/>
              <a:t>Кнопка </a:t>
            </a:r>
            <a:r>
              <a:rPr lang="ru-RU" sz="2000" b="1" dirty="0" smtClean="0"/>
              <a:t>Применить ко всем </a:t>
            </a:r>
            <a:r>
              <a:rPr lang="ru-RU" sz="2000" dirty="0" smtClean="0"/>
              <a:t>позволяет вставить колонтитул на все слайды презентации</a:t>
            </a:r>
          </a:p>
          <a:p>
            <a:pPr marL="342900" lvl="0" indent="-342900">
              <a:spcBef>
                <a:spcPct val="20000"/>
              </a:spcBef>
              <a:buFont typeface="Arial" pitchFamily="34" charset="0"/>
              <a:buChar char="•"/>
            </a:pPr>
            <a:r>
              <a:rPr lang="ru-RU" sz="2000" dirty="0" smtClean="0"/>
              <a:t>Кнопка </a:t>
            </a:r>
            <a:r>
              <a:rPr lang="ru-RU" sz="2000" b="1" dirty="0" smtClean="0"/>
              <a:t>Применить </a:t>
            </a:r>
            <a:r>
              <a:rPr lang="ru-RU" sz="2000" dirty="0" smtClean="0"/>
              <a:t>позволяет вставить колонтитул на текущий слайд</a:t>
            </a:r>
            <a:endParaRPr kumimoji="0" lang="ru-RU" sz="2000" b="0" i="0" u="none" strike="noStrike" kern="120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pic>
        <p:nvPicPr>
          <p:cNvPr id="3073" name="Picture 1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372200" y="1988840"/>
            <a:ext cx="2630810" cy="31335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="" xmlns:p14="http://schemas.microsoft.com/office/powerpoint/2010/main" val="3205073373"/>
      </p:ext>
    </p:extLst>
  </p:cSld>
  <p:clrMapOvr>
    <a:masterClrMapping/>
  </p:clrMapOvr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Яркая">
      <a:fillStyleLst>
        <a:solidFill>
          <a:schemeClr val="phClr"/>
        </a:solidFill>
        <a:gradFill rotWithShape="1">
          <a:gsLst>
            <a:gs pos="0">
              <a:schemeClr val="phClr">
                <a:tint val="10000"/>
                <a:satMod val="300000"/>
              </a:schemeClr>
            </a:gs>
            <a:gs pos="34000">
              <a:schemeClr val="phClr">
                <a:tint val="13500"/>
                <a:satMod val="250000"/>
              </a:schemeClr>
            </a:gs>
            <a:gs pos="100000">
              <a:schemeClr val="phClr">
                <a:tint val="60000"/>
                <a:satMod val="200000"/>
              </a:schemeClr>
            </a:gs>
          </a:gsLst>
          <a:path path="circle">
            <a:fillToRect l="50000" t="155000" r="50000" b="-55000"/>
          </a:path>
        </a:gradFill>
        <a:gradFill rotWithShape="1">
          <a:gsLst>
            <a:gs pos="0">
              <a:schemeClr val="phClr">
                <a:tint val="60000"/>
                <a:satMod val="160000"/>
              </a:schemeClr>
            </a:gs>
            <a:gs pos="46000">
              <a:schemeClr val="phClr">
                <a:tint val="86000"/>
                <a:satMod val="160000"/>
              </a:schemeClr>
            </a:gs>
            <a:gs pos="100000">
              <a:schemeClr val="phClr">
                <a:shade val="40000"/>
                <a:satMod val="160000"/>
              </a:schemeClr>
            </a:gs>
          </a:gsLst>
          <a:path path="circle">
            <a:fillToRect l="50000" t="155000" r="50000" b="-55000"/>
          </a:path>
        </a:gradFill>
      </a:fillStyleLst>
      <a:lnStyleLst>
        <a:ln w="9525" cap="flat" cmpd="sng" algn="ctr">
          <a:solidFill>
            <a:schemeClr val="phClr">
              <a:satMod val="120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63500" dist="25400" dir="14700000" algn="t" rotWithShape="0">
              <a:srgbClr val="000000">
                <a:alpha val="50000"/>
              </a:srgbClr>
            </a:outerShdw>
          </a:effectLst>
        </a:effectStyle>
        <a:effectStyle>
          <a:effectLst>
            <a:outerShdw blurRad="50800" dist="38100" dir="14700000" algn="t" rotWithShape="0">
              <a:srgbClr val="000000">
                <a:alpha val="60000"/>
              </a:srgbClr>
            </a:outerShdw>
          </a:effectLst>
        </a:effectStyle>
        <a:effectStyle>
          <a:effectLst>
            <a:outerShdw blurRad="50800" dist="38100" dir="14700000" algn="t" rotWithShape="0">
              <a:srgbClr val="000000">
                <a:alpha val="60000"/>
              </a:srgbClr>
            </a:outerShdw>
          </a:effectLst>
          <a:scene3d>
            <a:camera prst="orthographicFront" fov="0">
              <a:rot lat="0" lon="0" rev="0"/>
            </a:camera>
            <a:lightRig rig="contrasting" dir="t">
              <a:rot lat="0" lon="0" rev="3600000"/>
            </a:lightRig>
          </a:scene3d>
          <a:sp3d prstMaterial="plastic">
            <a:bevelT w="127000" h="38200" prst="relaxedInset"/>
            <a:contourClr>
              <a:schemeClr val="phClr"/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1_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Slipstream</Template>
  <TotalTime>552</TotalTime>
  <Words>1365</Words>
  <Application>Microsoft Office PowerPoint</Application>
  <PresentationFormat>Экран (4:3)</PresentationFormat>
  <Paragraphs>222</Paragraphs>
  <Slides>26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2</vt:i4>
      </vt:variant>
      <vt:variant>
        <vt:lpstr>Заголовки слайдов</vt:lpstr>
      </vt:variant>
      <vt:variant>
        <vt:i4>26</vt:i4>
      </vt:variant>
    </vt:vector>
  </HeadingPairs>
  <TitlesOfParts>
    <vt:vector size="28" baseType="lpstr">
      <vt:lpstr>Тема Office</vt:lpstr>
      <vt:lpstr>1_Тема Office</vt:lpstr>
      <vt:lpstr>Презентация на тему:  Интерфейс Microsoft PowerPoint  и основы создания презентации</vt:lpstr>
      <vt:lpstr>Презентация</vt:lpstr>
      <vt:lpstr>Создание презентации</vt:lpstr>
      <vt:lpstr>Добавление нового слайда</vt:lpstr>
      <vt:lpstr>Структура слайда</vt:lpstr>
      <vt:lpstr>Структура слайда</vt:lpstr>
      <vt:lpstr>Интерфейс PowerPoint</vt:lpstr>
      <vt:lpstr>Основные элементы интерфейса  Power Point</vt:lpstr>
      <vt:lpstr>Лента с вкладками</vt:lpstr>
      <vt:lpstr>Лента с вкладками</vt:lpstr>
      <vt:lpstr>Вкладка Файл</vt:lpstr>
      <vt:lpstr>Вкладка Главная</vt:lpstr>
      <vt:lpstr>Вкладка Вставка</vt:lpstr>
      <vt:lpstr>Вкладка Дизайн</vt:lpstr>
      <vt:lpstr>Вкладка Переходы</vt:lpstr>
      <vt:lpstr>Вкладка Анимация</vt:lpstr>
      <vt:lpstr>Вкладка Показ слайдов</vt:lpstr>
      <vt:lpstr>Вкладка Вид</vt:lpstr>
      <vt:lpstr>Требования к оформлению слайда</vt:lpstr>
      <vt:lpstr>Структура презентации</vt:lpstr>
      <vt:lpstr>Практические приемы оформления объектов   в презентации Power Point</vt:lpstr>
      <vt:lpstr>Добавление фигур к слайду</vt:lpstr>
      <vt:lpstr>Добавление текста в фигуру</vt:lpstr>
      <vt:lpstr>Создание схем </vt:lpstr>
      <vt:lpstr>Создание диаграммы </vt:lpstr>
      <vt:lpstr>Добавление  колонтитулов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Microsoft PowerPoint</dc:title>
  <dc:creator>Ирина</dc:creator>
  <cp:lastModifiedBy>User</cp:lastModifiedBy>
  <cp:revision>82</cp:revision>
  <dcterms:created xsi:type="dcterms:W3CDTF">2014-05-22T12:43:27Z</dcterms:created>
  <dcterms:modified xsi:type="dcterms:W3CDTF">2018-10-19T19:16:09Z</dcterms:modified>
</cp:coreProperties>
</file>